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sldIdLst>
    <p:sldId id="258" r:id="rId2"/>
    <p:sldId id="317" r:id="rId3"/>
    <p:sldId id="257" r:id="rId4"/>
    <p:sldId id="272" r:id="rId5"/>
    <p:sldId id="271" r:id="rId6"/>
    <p:sldId id="260" r:id="rId7"/>
    <p:sldId id="259" r:id="rId8"/>
    <p:sldId id="261" r:id="rId9"/>
    <p:sldId id="273" r:id="rId10"/>
    <p:sldId id="274" r:id="rId11"/>
    <p:sldId id="275" r:id="rId12"/>
    <p:sldId id="263" r:id="rId13"/>
    <p:sldId id="308" r:id="rId14"/>
    <p:sldId id="291" r:id="rId15"/>
    <p:sldId id="292" r:id="rId16"/>
    <p:sldId id="264" r:id="rId17"/>
    <p:sldId id="293" r:id="rId18"/>
    <p:sldId id="285" r:id="rId19"/>
    <p:sldId id="294" r:id="rId20"/>
    <p:sldId id="287" r:id="rId21"/>
    <p:sldId id="295" r:id="rId22"/>
    <p:sldId id="277" r:id="rId23"/>
    <p:sldId id="297" r:id="rId24"/>
    <p:sldId id="298" r:id="rId25"/>
    <p:sldId id="278" r:id="rId26"/>
    <p:sldId id="311" r:id="rId27"/>
    <p:sldId id="310" r:id="rId28"/>
    <p:sldId id="319" r:id="rId29"/>
    <p:sldId id="329" r:id="rId30"/>
    <p:sldId id="299" r:id="rId31"/>
    <p:sldId id="279" r:id="rId32"/>
    <p:sldId id="300" r:id="rId33"/>
    <p:sldId id="280" r:id="rId34"/>
    <p:sldId id="301" r:id="rId35"/>
    <p:sldId id="281" r:id="rId36"/>
    <p:sldId id="328" r:id="rId37"/>
    <p:sldId id="302" r:id="rId38"/>
    <p:sldId id="282" r:id="rId39"/>
    <p:sldId id="327" r:id="rId40"/>
    <p:sldId id="303" r:id="rId41"/>
    <p:sldId id="283" r:id="rId42"/>
    <p:sldId id="326" r:id="rId43"/>
    <p:sldId id="325" r:id="rId44"/>
    <p:sldId id="265" r:id="rId45"/>
    <p:sldId id="290" r:id="rId46"/>
    <p:sldId id="266" r:id="rId47"/>
    <p:sldId id="289" r:id="rId48"/>
    <p:sldId id="296" r:id="rId49"/>
    <p:sldId id="288" r:id="rId50"/>
    <p:sldId id="304" r:id="rId51"/>
    <p:sldId id="305" r:id="rId52"/>
    <p:sldId id="324" r:id="rId53"/>
    <p:sldId id="330" r:id="rId54"/>
    <p:sldId id="318" r:id="rId55"/>
    <p:sldId id="269" r:id="rId56"/>
    <p:sldId id="313" r:id="rId57"/>
    <p:sldId id="314" r:id="rId58"/>
    <p:sldId id="315" r:id="rId59"/>
    <p:sldId id="316" r:id="rId60"/>
    <p:sldId id="331" r:id="rId61"/>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1D2CBA-03A2-7C7A-7359-E57876ECFF20}" name="WESLEY DOS SANTOS GATINHO" initials="WG" userId="S::wesley.gatinho@discente.ufma.br::4931198c-fe5c-4bad-91c2-1f0b3f204a3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78C2B"/>
    <a:srgbClr val="E68D19"/>
    <a:srgbClr val="002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86EC33-0A2D-1E21-C17E-A9E2A2A47330}" v="761" dt="2025-07-01T11:59:09.276"/>
    <p1510:client id="{98FF6FFC-C406-A043-B734-74DF560C2BE6}" v="1547" dt="2025-07-01T12:02:24.972"/>
    <p1510:client id="{CF220DD4-9802-42EA-8AF7-FF5E933EA910}" v="1137" dt="2025-07-01T15:15:54.571"/>
    <p1510:client id="{F0B53C2B-DF21-6E42-4FE3-74EC9670803B}" v="278" dt="2025-06-30T18:11:35.95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Estilo com Tema 1 - Ênfas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Estilo Claro 2 - Ênfas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Estilo Médio 4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Estilo Escuro 1 - Ênfas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https://unimaranhao-my.sharepoint.com/personal/hugo_samuel_discente_ufma_br/Documents/G1_FITAI-Implementa%C3%A7%C3%A3o_Pizza%202.xlsx" TargetMode="External"/><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unimaranhao-my.sharepoint.com/personal/hugo_samuel_discente_ufma_br/Documents/G1_FITAI-Implementa%C3%A7%C3%A3o_Cascata%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1" i="0" u="none" strike="noStrike" kern="1200" spc="0" baseline="0">
              <a:solidFill>
                <a:srgbClr val="FFFFFF"/>
              </a:solidFill>
              <a:latin typeface="Verdana"/>
              <a:ea typeface="Verdana"/>
              <a:cs typeface="Verdana"/>
            </a:defRPr>
          </a:pPr>
          <a:endParaRPr lang="pt-BR"/>
        </a:p>
      </c:txPr>
    </c:title>
    <c:autoTitleDeleted val="0"/>
    <c:plotArea>
      <c:layout/>
      <c:pieChart>
        <c:varyColors val="1"/>
        <c:ser>
          <c:idx val="0"/>
          <c:order val="0"/>
          <c:tx>
            <c:strRef>
              <c:f>Sheet1!$B$1</c:f>
              <c:strCache>
                <c:ptCount val="1"/>
                <c:pt idx="0">
                  <c:v>Receita Anual Projetada</c:v>
                </c:pt>
              </c:strCache>
            </c:strRef>
          </c:tx>
          <c:dPt>
            <c:idx val="0"/>
            <c:bubble3D val="0"/>
            <c:spPr>
              <a:solidFill>
                <a:srgbClr val="BD5015"/>
              </a:solidFill>
              <a:ln w="19050">
                <a:solidFill>
                  <a:schemeClr val="lt1"/>
                </a:solidFill>
              </a:ln>
              <a:effectLst/>
            </c:spPr>
            <c:extLst>
              <c:ext xmlns:c16="http://schemas.microsoft.com/office/drawing/2014/chart" uri="{C3380CC4-5D6E-409C-BE32-E72D297353CC}">
                <c16:uniqueId val="{00000001-F3E6-4338-A3ED-C1496B655653}"/>
              </c:ext>
            </c:extLst>
          </c:dPt>
          <c:dPt>
            <c:idx val="1"/>
            <c:bubble3D val="0"/>
            <c:spPr>
              <a:solidFill>
                <a:srgbClr val="E87331"/>
              </a:solidFill>
              <a:ln w="19050">
                <a:solidFill>
                  <a:schemeClr val="lt1"/>
                </a:solidFill>
              </a:ln>
              <a:effectLst/>
            </c:spPr>
            <c:extLst>
              <c:ext xmlns:c16="http://schemas.microsoft.com/office/drawing/2014/chart" uri="{C3380CC4-5D6E-409C-BE32-E72D297353CC}">
                <c16:uniqueId val="{00000003-F3E6-4338-A3ED-C1496B655653}"/>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Verdana"/>
                      <a:ea typeface="Verdana"/>
                      <a:cs typeface="Verdana"/>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F3E6-4338-A3ED-C1496B655653}"/>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FFFF"/>
                      </a:solidFill>
                      <a:latin typeface="Verdana"/>
                      <a:ea typeface="Verdana"/>
                      <a:cs typeface="Verdana"/>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F3E6-4338-A3ED-C1496B65565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Mensal</c:v>
                </c:pt>
                <c:pt idx="1">
                  <c:v>Anual</c:v>
                </c:pt>
              </c:strCache>
            </c:strRef>
          </c:cat>
          <c:val>
            <c:numRef>
              <c:f>Sheet1!$B$2:$B$3</c:f>
              <c:numCache>
                <c:formatCode>0.00%</c:formatCode>
                <c:ptCount val="2"/>
                <c:pt idx="0">
                  <c:v>0.54500000000000004</c:v>
                </c:pt>
                <c:pt idx="1">
                  <c:v>0.45500000000000002</c:v>
                </c:pt>
              </c:numCache>
            </c:numRef>
          </c:val>
          <c:extLst>
            <c:ext xmlns:c16="http://schemas.microsoft.com/office/drawing/2014/chart" uri="{C3380CC4-5D6E-409C-BE32-E72D297353CC}">
              <c16:uniqueId val="{00000001-29B2-4031-91FA-41BA4A26F576}"/>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rgbClr val="FFFFFF"/>
              </a:solidFill>
              <a:latin typeface="Verdana"/>
              <a:ea typeface="Verdana"/>
              <a:cs typeface="Verdana"/>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Receita Anual</cx:pt>
          <cx:pt idx="1">Impostos</cx:pt>
          <cx:pt idx="2">Equipe</cx:pt>
          <cx:pt idx="3">Gasto com AWS</cx:pt>
          <cx:pt idx="4">Total</cx:pt>
        </cx:lvl>
      </cx:strDim>
      <cx:numDim type="val">
        <cx:f>Sheet1!$B$2:$B$6</cx:f>
        <cx:lvl ptCount="5" formatCode="#,##0">
          <cx:pt idx="0">3289000</cx:pt>
          <cx:pt idx="1">-904475</cx:pt>
          <cx:pt idx="2">-588000</cx:pt>
          <cx:pt idx="3">-13896</cx:pt>
          <cx:pt idx="4">1782628</cx:pt>
        </cx:lvl>
      </cx:numDim>
    </cx:data>
  </cx:chartData>
  <cx:chart>
    <cx:title pos="t" align="ctr" overlay="0">
      <cx:tx>
        <cx:txData>
          <cx:v>Progresso dos Gastos</cx:v>
        </cx:txData>
      </cx:tx>
      <cx:txPr>
        <a:bodyPr vertOverflow="overflow" horzOverflow="overflow" wrap="square" lIns="0" tIns="0" rIns="0" bIns="0"/>
        <a:lstStyle/>
        <a:p>
          <a:pPr algn="ctr" rtl="0">
            <a:defRPr sz="3600" b="0" i="0">
              <a:solidFill>
                <a:srgbClr val="FFFFFF"/>
              </a:solidFill>
              <a:latin typeface="Verdana" panose="020B0604030504040204" pitchFamily="34" charset="0"/>
              <a:ea typeface="Verdana" panose="020B0604030504040204" pitchFamily="34" charset="0"/>
              <a:cs typeface="Verdana" panose="020B0604030504040204" pitchFamily="34" charset="0"/>
            </a:defRPr>
          </a:pPr>
          <a:r>
            <a:rPr sz="3600">
              <a:solidFill>
                <a:srgbClr val="FFFFFF"/>
              </a:solidFill>
              <a:latin typeface="Verdana" panose="020B0604030504040204" pitchFamily="34" charset="0"/>
              <a:ea typeface="Verdana" panose="020B0604030504040204" pitchFamily="34" charset="0"/>
            </a:rPr>
            <a:t>Progresso dos Gastos</a:t>
          </a:r>
        </a:p>
      </cx:txPr>
    </cx:title>
    <cx:plotArea>
      <cx:plotAreaRegion>
        <cx:series layoutId="waterfall" uniqueId="{37CA6FB6-D420-498E-A918-288A3BB8A871}">
          <cx:dataLabels pos="outEnd">
            <cx:txPr>
              <a:bodyPr vertOverflow="overflow" horzOverflow="overflow" wrap="square" lIns="0" tIns="0" rIns="0" bIns="0"/>
              <a:lstStyle/>
              <a:p>
                <a:pPr algn="ctr" rtl="0">
                  <a:defRPr sz="2000" b="0" i="0">
                    <a:solidFill>
                      <a:srgbClr val="FFFFFF"/>
                    </a:solidFill>
                    <a:latin typeface="Verdana" panose="020B0604030504040204" pitchFamily="34" charset="0"/>
                    <a:ea typeface="Verdana" panose="020B0604030504040204" pitchFamily="34" charset="0"/>
                    <a:cs typeface="Verdana" panose="020B0604030504040204" pitchFamily="34" charset="0"/>
                  </a:defRPr>
                </a:pPr>
                <a:endParaRPr sz="2000">
                  <a:solidFill>
                    <a:srgbClr val="FFFFFF"/>
                  </a:solidFill>
                  <a:latin typeface="Verdana" panose="020B0604030504040204" pitchFamily="34" charset="0"/>
                  <a:ea typeface="Verdana" panose="020B0604030504040204" pitchFamily="34" charset="0"/>
                </a:endParaRPr>
              </a:p>
            </cx:txPr>
            <cx:visibility seriesName="0" categoryName="0" value="1"/>
            <cx:separator>. </cx:separator>
          </cx:dataLabels>
          <cx:dataId val="0"/>
          <cx:layoutPr>
            <cx:subtotals>
              <cx:idx val="0"/>
              <cx:idx val="4"/>
              <cx:idx val="7"/>
            </cx:subtotals>
          </cx:layoutPr>
        </cx:series>
      </cx:plotAreaRegion>
      <cx:axis id="0">
        <cx:catScaling gapWidth="0.5"/>
        <cx:tickLabels/>
        <cx:txPr>
          <a:bodyPr vertOverflow="overflow" horzOverflow="overflow" wrap="square" lIns="0" tIns="0" rIns="0" bIns="0"/>
          <a:lstStyle/>
          <a:p>
            <a:pPr algn="ctr" rtl="0">
              <a:defRPr sz="2000" b="0" i="0">
                <a:solidFill>
                  <a:srgbClr val="FFFFFF"/>
                </a:solidFill>
                <a:latin typeface="Verdana" panose="020B0604030504040204" pitchFamily="34" charset="0"/>
                <a:ea typeface="Verdana" panose="020B0604030504040204" pitchFamily="34" charset="0"/>
                <a:cs typeface="Verdana" panose="020B0604030504040204" pitchFamily="34" charset="0"/>
              </a:defRPr>
            </a:pPr>
            <a:endParaRPr sz="2000">
              <a:solidFill>
                <a:srgbClr val="FFFFFF"/>
              </a:solidFill>
              <a:latin typeface="Verdana" panose="020B0604030504040204" pitchFamily="34" charset="0"/>
              <a:ea typeface="Verdana" panose="020B0604030504040204" pitchFamily="34" charset="0"/>
            </a:endParaRPr>
          </a:p>
        </cx:txPr>
      </cx:axis>
      <cx:axis id="1">
        <cx:valScaling max="4000000" min="1000000"/>
        <cx:majorGridlines/>
        <cx:tickLabels/>
        <cx:txPr>
          <a:bodyPr vertOverflow="overflow" horzOverflow="overflow" wrap="square" lIns="0" tIns="0" rIns="0" bIns="0"/>
          <a:lstStyle/>
          <a:p>
            <a:pPr algn="ctr" rtl="0">
              <a:defRPr sz="2000" b="0" i="0">
                <a:solidFill>
                  <a:srgbClr val="FFFFFF"/>
                </a:solidFill>
                <a:latin typeface="Verdana" panose="020B0604030504040204" pitchFamily="34" charset="0"/>
                <a:ea typeface="Verdana" panose="020B0604030504040204" pitchFamily="34" charset="0"/>
                <a:cs typeface="Verdana" panose="020B0604030504040204" pitchFamily="34" charset="0"/>
              </a:defRPr>
            </a:pPr>
            <a:endParaRPr sz="2000">
              <a:solidFill>
                <a:srgbClr val="FFFFFF"/>
              </a:solidFill>
              <a:latin typeface="Verdana" panose="020B0604030504040204" pitchFamily="34" charset="0"/>
              <a:ea typeface="Verdana" panose="020B0604030504040204"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2900" b="0" i="0">
                <a:solidFill>
                  <a:schemeClr val="bg1"/>
                </a:solidFill>
                <a:latin typeface="Verdana"/>
                <a:cs typeface="Verdan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10650" b="0" i="0">
                <a:solidFill>
                  <a:srgbClr val="0E0D0D"/>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0650" b="0" i="0">
                <a:solidFill>
                  <a:srgbClr val="0E0D0D"/>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E0D0D"/>
          </a:solidFill>
        </p:spPr>
        <p:txBody>
          <a:bodyPr wrap="square" lIns="0" tIns="0" rIns="0" bIns="0" rtlCol="0"/>
          <a:lstStyle/>
          <a:p>
            <a:endParaRPr/>
          </a:p>
        </p:txBody>
      </p:sp>
      <p:sp>
        <p:nvSpPr>
          <p:cNvPr id="17" name="bg object 17"/>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FE4000"/>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1028670" y="3264003"/>
            <a:ext cx="7646502" cy="2434026"/>
          </a:xfrm>
          <a:prstGeom prst="rect">
            <a:avLst/>
          </a:prstGeom>
        </p:spPr>
      </p:pic>
      <p:pic>
        <p:nvPicPr>
          <p:cNvPr id="19" name="bg object 19"/>
          <p:cNvPicPr/>
          <p:nvPr/>
        </p:nvPicPr>
        <p:blipFill>
          <a:blip r:embed="rId3" cstate="print"/>
          <a:stretch>
            <a:fillRect/>
          </a:stretch>
        </p:blipFill>
        <p:spPr>
          <a:xfrm>
            <a:off x="1347277" y="3530010"/>
            <a:ext cx="1902674" cy="1902674"/>
          </a:xfrm>
          <a:prstGeom prst="rect">
            <a:avLst/>
          </a:prstGeom>
        </p:spPr>
      </p:pic>
      <p:sp>
        <p:nvSpPr>
          <p:cNvPr id="2" name="Holder 2"/>
          <p:cNvSpPr>
            <a:spLocks noGrp="1"/>
          </p:cNvSpPr>
          <p:nvPr>
            <p:ph type="title"/>
          </p:nvPr>
        </p:nvSpPr>
        <p:spPr/>
        <p:txBody>
          <a:bodyPr lIns="0" tIns="0" rIns="0" bIns="0"/>
          <a:lstStyle>
            <a:lvl1pPr>
              <a:defRPr sz="2900" b="0" i="0">
                <a:solidFill>
                  <a:schemeClr val="bg1"/>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pic>
        <p:nvPicPr>
          <p:cNvPr id="17" name="bg object 17"/>
          <p:cNvPicPr/>
          <p:nvPr/>
        </p:nvPicPr>
        <p:blipFill>
          <a:blip r:embed="rId3" cstate="print"/>
          <a:stretch>
            <a:fillRect/>
          </a:stretch>
        </p:blipFill>
        <p:spPr>
          <a:xfrm>
            <a:off x="0" y="1"/>
            <a:ext cx="8666423" cy="5770868"/>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E0D0D"/>
          </a:solidFill>
        </p:spPr>
        <p:txBody>
          <a:bodyPr wrap="square" lIns="0" tIns="0" rIns="0" bIns="0" rtlCol="0"/>
          <a:lstStyle/>
          <a:p>
            <a:endParaRPr/>
          </a:p>
        </p:txBody>
      </p:sp>
      <p:sp>
        <p:nvSpPr>
          <p:cNvPr id="2" name="Holder 2"/>
          <p:cNvSpPr>
            <a:spLocks noGrp="1"/>
          </p:cNvSpPr>
          <p:nvPr>
            <p:ph type="title"/>
          </p:nvPr>
        </p:nvSpPr>
        <p:spPr>
          <a:xfrm>
            <a:off x="13783829" y="111497"/>
            <a:ext cx="3196939" cy="471170"/>
          </a:xfrm>
          <a:prstGeom prst="rect">
            <a:avLst/>
          </a:prstGeom>
        </p:spPr>
        <p:txBody>
          <a:bodyPr wrap="square" lIns="0" tIns="0" rIns="0" bIns="0">
            <a:spAutoFit/>
          </a:bodyPr>
          <a:lstStyle>
            <a:lvl1pPr>
              <a:defRPr sz="2900" b="0" i="0">
                <a:solidFill>
                  <a:schemeClr val="bg1"/>
                </a:solidFill>
                <a:latin typeface="Verdana"/>
                <a:cs typeface="Verdana"/>
              </a:defRPr>
            </a:lvl1pPr>
          </a:lstStyle>
          <a:p>
            <a:endParaRPr/>
          </a:p>
        </p:txBody>
      </p:sp>
      <p:sp>
        <p:nvSpPr>
          <p:cNvPr id="3" name="Holder 3"/>
          <p:cNvSpPr>
            <a:spLocks noGrp="1"/>
          </p:cNvSpPr>
          <p:nvPr>
            <p:ph type="body" idx="1"/>
          </p:nvPr>
        </p:nvSpPr>
        <p:spPr>
          <a:xfrm>
            <a:off x="8608007" y="2149050"/>
            <a:ext cx="8140700" cy="7112000"/>
          </a:xfrm>
          <a:prstGeom prst="rect">
            <a:avLst/>
          </a:prstGeom>
        </p:spPr>
        <p:txBody>
          <a:bodyPr wrap="square" lIns="0" tIns="0" rIns="0" bIns="0">
            <a:spAutoFit/>
          </a:bodyPr>
          <a:lstStyle>
            <a:lvl1pPr>
              <a:defRPr sz="10650" b="0" i="0">
                <a:solidFill>
                  <a:srgbClr val="0E0D0D"/>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microsoft.com/office/2014/relationships/chartEx" Target="../charts/chartEx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statista.com/outlook/hmo/digital-health/digital-fitness-well-being/health-wellness-coaching/fitness-apps/worldwide" TargetMode="External"/><Relationship Id="rId2" Type="http://schemas.openxmlformats.org/officeDocument/2006/relationships/hyperlink" Target="https://pressmaverick.com/future-of-fitness-apps-trends-for-2025/"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mailto:leonardo.sampaio@discente.ufma.br" TargetMode="External"/><Relationship Id="rId7" Type="http://schemas.openxmlformats.org/officeDocument/2006/relationships/hyperlink" Target="https://github.com/wesleygatinho/G1_FITAI.git" TargetMode="External"/><Relationship Id="rId2" Type="http://schemas.openxmlformats.org/officeDocument/2006/relationships/hyperlink" Target="mailto:andre.aguiar@discente.ufma.br" TargetMode="External"/><Relationship Id="rId1" Type="http://schemas.openxmlformats.org/officeDocument/2006/relationships/slideLayout" Target="../slideLayouts/slideLayout2.xml"/><Relationship Id="rId6" Type="http://schemas.openxmlformats.org/officeDocument/2006/relationships/hyperlink" Target="mailto:wesley.gatinho@discente.ufma.br" TargetMode="External"/><Relationship Id="rId5" Type="http://schemas.openxmlformats.org/officeDocument/2006/relationships/hyperlink" Target="mailto:lucas.amaral@discente.ufma.br" TargetMode="External"/><Relationship Id="rId4" Type="http://schemas.openxmlformats.org/officeDocument/2006/relationships/hyperlink" Target="mailto:hugo.samuel@discente.ufma.br"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opensource.org/licenses/M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unimaranhao-my.sharepoint.com/:p:/g/personal/hugo_samuel_discente_ufma_br/EUTvlmyQWg5Eunil3-byX-4BjfoE-oLCNmok2QBzlFM3mA?e=ge2iKb"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011CAB11-8BFB-8A7B-977F-BD25FAD683E8}"/>
              </a:ext>
            </a:extLst>
          </p:cNvPr>
          <p:cNvSpPr/>
          <p:nvPr/>
        </p:nvSpPr>
        <p:spPr>
          <a:xfrm>
            <a:off x="-4691247" y="-4651377"/>
            <a:ext cx="10752913" cy="10047398"/>
          </a:xfrm>
          <a:prstGeom prst="ellipse">
            <a:avLst/>
          </a:prstGeom>
          <a:solidFill>
            <a:srgbClr val="E68D1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noProof="0">
              <a:solidFill>
                <a:srgbClr val="E68D19"/>
              </a:solidFill>
              <a:ea typeface="Calibri"/>
              <a:cs typeface="Calibri"/>
            </a:endParaRPr>
          </a:p>
        </p:txBody>
      </p:sp>
      <p:sp>
        <p:nvSpPr>
          <p:cNvPr id="16" name="object 16"/>
          <p:cNvSpPr/>
          <p:nvPr/>
        </p:nvSpPr>
        <p:spPr>
          <a:xfrm>
            <a:off x="14119938" y="3192"/>
            <a:ext cx="4164965" cy="1245870"/>
          </a:xfrm>
          <a:custGeom>
            <a:avLst/>
            <a:gdLst/>
            <a:ahLst/>
            <a:cxnLst/>
            <a:rect l="l" t="t" r="r" b="b"/>
            <a:pathLst>
              <a:path w="4164965" h="1245870">
                <a:moveTo>
                  <a:pt x="4159840" y="48056"/>
                </a:moveTo>
                <a:lnTo>
                  <a:pt x="4163450" y="48056"/>
                </a:lnTo>
                <a:lnTo>
                  <a:pt x="4164904" y="46603"/>
                </a:lnTo>
                <a:lnTo>
                  <a:pt x="4164904" y="42973"/>
                </a:lnTo>
                <a:lnTo>
                  <a:pt x="4163450" y="41517"/>
                </a:lnTo>
                <a:lnTo>
                  <a:pt x="4159823" y="41517"/>
                </a:lnTo>
                <a:lnTo>
                  <a:pt x="4158369" y="42973"/>
                </a:lnTo>
                <a:lnTo>
                  <a:pt x="4158369" y="46603"/>
                </a:lnTo>
                <a:lnTo>
                  <a:pt x="4159840" y="48056"/>
                </a:lnTo>
                <a:close/>
              </a:path>
              <a:path w="4164965" h="1245870">
                <a:moveTo>
                  <a:pt x="3863969" y="51325"/>
                </a:moveTo>
                <a:lnTo>
                  <a:pt x="3871173" y="51325"/>
                </a:lnTo>
                <a:lnTo>
                  <a:pt x="3874098" y="48400"/>
                </a:lnTo>
                <a:lnTo>
                  <a:pt x="3874098" y="41206"/>
                </a:lnTo>
                <a:lnTo>
                  <a:pt x="3871173" y="38281"/>
                </a:lnTo>
                <a:lnTo>
                  <a:pt x="3863986" y="38281"/>
                </a:lnTo>
                <a:lnTo>
                  <a:pt x="3861061" y="41206"/>
                </a:lnTo>
                <a:lnTo>
                  <a:pt x="3861061" y="48400"/>
                </a:lnTo>
                <a:lnTo>
                  <a:pt x="3863969" y="51325"/>
                </a:lnTo>
                <a:close/>
              </a:path>
              <a:path w="4164965" h="1245870">
                <a:moveTo>
                  <a:pt x="3568117" y="54594"/>
                </a:moveTo>
                <a:lnTo>
                  <a:pt x="3578931" y="54594"/>
                </a:lnTo>
                <a:lnTo>
                  <a:pt x="3583308" y="50213"/>
                </a:lnTo>
                <a:lnTo>
                  <a:pt x="3583308" y="39393"/>
                </a:lnTo>
                <a:lnTo>
                  <a:pt x="3578931" y="35012"/>
                </a:lnTo>
                <a:lnTo>
                  <a:pt x="3568117" y="35012"/>
                </a:lnTo>
                <a:lnTo>
                  <a:pt x="3563739" y="39393"/>
                </a:lnTo>
                <a:lnTo>
                  <a:pt x="3563739" y="50213"/>
                </a:lnTo>
                <a:lnTo>
                  <a:pt x="3568117" y="54594"/>
                </a:lnTo>
                <a:close/>
              </a:path>
              <a:path w="4164965" h="1245870">
                <a:moveTo>
                  <a:pt x="3272264" y="57863"/>
                </a:moveTo>
                <a:lnTo>
                  <a:pt x="3286672" y="57863"/>
                </a:lnTo>
                <a:lnTo>
                  <a:pt x="3292518" y="52013"/>
                </a:lnTo>
                <a:lnTo>
                  <a:pt x="3292518" y="37596"/>
                </a:lnTo>
                <a:lnTo>
                  <a:pt x="3286672" y="31743"/>
                </a:lnTo>
                <a:lnTo>
                  <a:pt x="3272264" y="31743"/>
                </a:lnTo>
                <a:lnTo>
                  <a:pt x="3266414" y="37596"/>
                </a:lnTo>
                <a:lnTo>
                  <a:pt x="3266414" y="52013"/>
                </a:lnTo>
                <a:lnTo>
                  <a:pt x="3272264" y="57863"/>
                </a:lnTo>
                <a:close/>
              </a:path>
              <a:path w="4164965" h="1245870">
                <a:moveTo>
                  <a:pt x="2976408" y="61135"/>
                </a:moveTo>
                <a:lnTo>
                  <a:pt x="2994413" y="61135"/>
                </a:lnTo>
                <a:lnTo>
                  <a:pt x="3001715" y="53827"/>
                </a:lnTo>
                <a:lnTo>
                  <a:pt x="3001715" y="35812"/>
                </a:lnTo>
                <a:lnTo>
                  <a:pt x="2994413" y="28507"/>
                </a:lnTo>
                <a:lnTo>
                  <a:pt x="2976408" y="28507"/>
                </a:lnTo>
                <a:lnTo>
                  <a:pt x="2969106" y="35812"/>
                </a:lnTo>
                <a:lnTo>
                  <a:pt x="2969106" y="53827"/>
                </a:lnTo>
                <a:lnTo>
                  <a:pt x="2976408" y="61135"/>
                </a:lnTo>
                <a:close/>
              </a:path>
              <a:path w="4164965" h="1245870">
                <a:moveTo>
                  <a:pt x="2691353" y="64401"/>
                </a:moveTo>
                <a:lnTo>
                  <a:pt x="2698974" y="62863"/>
                </a:lnTo>
                <a:lnTo>
                  <a:pt x="2705194" y="58668"/>
                </a:lnTo>
                <a:lnTo>
                  <a:pt x="2709388" y="52444"/>
                </a:lnTo>
                <a:lnTo>
                  <a:pt x="2710925" y="44819"/>
                </a:lnTo>
                <a:lnTo>
                  <a:pt x="2709388" y="37195"/>
                </a:lnTo>
                <a:lnTo>
                  <a:pt x="2705194" y="30971"/>
                </a:lnTo>
                <a:lnTo>
                  <a:pt x="2698974" y="26776"/>
                </a:lnTo>
                <a:lnTo>
                  <a:pt x="2691353" y="25237"/>
                </a:lnTo>
                <a:lnTo>
                  <a:pt x="2683733" y="26776"/>
                </a:lnTo>
                <a:lnTo>
                  <a:pt x="2677512" y="30971"/>
                </a:lnTo>
                <a:lnTo>
                  <a:pt x="2673319" y="37195"/>
                </a:lnTo>
                <a:lnTo>
                  <a:pt x="2671781" y="44819"/>
                </a:lnTo>
                <a:lnTo>
                  <a:pt x="2673319" y="52444"/>
                </a:lnTo>
                <a:lnTo>
                  <a:pt x="2677512" y="58668"/>
                </a:lnTo>
                <a:lnTo>
                  <a:pt x="2683733" y="62863"/>
                </a:lnTo>
                <a:lnTo>
                  <a:pt x="2691353" y="64401"/>
                </a:lnTo>
                <a:close/>
              </a:path>
              <a:path w="4164965" h="1245870">
                <a:moveTo>
                  <a:pt x="2397298" y="67674"/>
                </a:moveTo>
                <a:lnTo>
                  <a:pt x="2406186" y="65877"/>
                </a:lnTo>
                <a:lnTo>
                  <a:pt x="2413446" y="60979"/>
                </a:lnTo>
                <a:lnTo>
                  <a:pt x="2418340" y="53715"/>
                </a:lnTo>
                <a:lnTo>
                  <a:pt x="2420135" y="44819"/>
                </a:lnTo>
                <a:lnTo>
                  <a:pt x="2418340" y="35926"/>
                </a:lnTo>
                <a:lnTo>
                  <a:pt x="2413446" y="28662"/>
                </a:lnTo>
                <a:lnTo>
                  <a:pt x="2406186" y="23765"/>
                </a:lnTo>
                <a:lnTo>
                  <a:pt x="2397298" y="21968"/>
                </a:lnTo>
                <a:lnTo>
                  <a:pt x="2388409" y="23765"/>
                </a:lnTo>
                <a:lnTo>
                  <a:pt x="2381150" y="28662"/>
                </a:lnTo>
                <a:lnTo>
                  <a:pt x="2376255" y="35926"/>
                </a:lnTo>
                <a:lnTo>
                  <a:pt x="2374460" y="44819"/>
                </a:lnTo>
                <a:lnTo>
                  <a:pt x="2376255" y="53715"/>
                </a:lnTo>
                <a:lnTo>
                  <a:pt x="2381150" y="60979"/>
                </a:lnTo>
                <a:lnTo>
                  <a:pt x="2388409" y="65877"/>
                </a:lnTo>
                <a:lnTo>
                  <a:pt x="2397298" y="67674"/>
                </a:lnTo>
                <a:close/>
              </a:path>
              <a:path w="4164965" h="1245870">
                <a:moveTo>
                  <a:pt x="2103239" y="70123"/>
                </a:moveTo>
                <a:lnTo>
                  <a:pt x="2113074" y="68135"/>
                </a:lnTo>
                <a:lnTo>
                  <a:pt x="2121108" y="62715"/>
                </a:lnTo>
                <a:lnTo>
                  <a:pt x="2126526" y="54677"/>
                </a:lnTo>
                <a:lnTo>
                  <a:pt x="2128513" y="44836"/>
                </a:lnTo>
                <a:lnTo>
                  <a:pt x="2126526" y="34996"/>
                </a:lnTo>
                <a:lnTo>
                  <a:pt x="2121108" y="26958"/>
                </a:lnTo>
                <a:lnTo>
                  <a:pt x="2113074" y="21537"/>
                </a:lnTo>
                <a:lnTo>
                  <a:pt x="2103239" y="19549"/>
                </a:lnTo>
                <a:lnTo>
                  <a:pt x="2093405" y="21537"/>
                </a:lnTo>
                <a:lnTo>
                  <a:pt x="2085373" y="26958"/>
                </a:lnTo>
                <a:lnTo>
                  <a:pt x="2079955" y="34996"/>
                </a:lnTo>
                <a:lnTo>
                  <a:pt x="2077968" y="44836"/>
                </a:lnTo>
                <a:lnTo>
                  <a:pt x="2079953" y="54677"/>
                </a:lnTo>
                <a:lnTo>
                  <a:pt x="2085366" y="62715"/>
                </a:lnTo>
                <a:lnTo>
                  <a:pt x="2093399" y="68135"/>
                </a:lnTo>
                <a:lnTo>
                  <a:pt x="2103239" y="70123"/>
                </a:lnTo>
                <a:close/>
              </a:path>
              <a:path w="4164965" h="1245870">
                <a:moveTo>
                  <a:pt x="1809183" y="73392"/>
                </a:moveTo>
                <a:lnTo>
                  <a:pt x="1820293" y="71149"/>
                </a:lnTo>
                <a:lnTo>
                  <a:pt x="1829365" y="65030"/>
                </a:lnTo>
                <a:lnTo>
                  <a:pt x="1835480" y="55953"/>
                </a:lnTo>
                <a:lnTo>
                  <a:pt x="1837723" y="44836"/>
                </a:lnTo>
                <a:lnTo>
                  <a:pt x="1835480" y="33719"/>
                </a:lnTo>
                <a:lnTo>
                  <a:pt x="1829365" y="24642"/>
                </a:lnTo>
                <a:lnTo>
                  <a:pt x="1820293" y="18523"/>
                </a:lnTo>
                <a:lnTo>
                  <a:pt x="1809183" y="16279"/>
                </a:lnTo>
                <a:lnTo>
                  <a:pt x="1798073" y="18523"/>
                </a:lnTo>
                <a:lnTo>
                  <a:pt x="1789001" y="24642"/>
                </a:lnTo>
                <a:lnTo>
                  <a:pt x="1782885" y="33719"/>
                </a:lnTo>
                <a:lnTo>
                  <a:pt x="1780643" y="44836"/>
                </a:lnTo>
                <a:lnTo>
                  <a:pt x="1782885" y="55953"/>
                </a:lnTo>
                <a:lnTo>
                  <a:pt x="1789001" y="65030"/>
                </a:lnTo>
                <a:lnTo>
                  <a:pt x="1798073" y="71149"/>
                </a:lnTo>
                <a:lnTo>
                  <a:pt x="1809183" y="73392"/>
                </a:lnTo>
                <a:close/>
              </a:path>
              <a:path w="4164965" h="1245870">
                <a:moveTo>
                  <a:pt x="1515127" y="76661"/>
                </a:moveTo>
                <a:lnTo>
                  <a:pt x="1527506" y="74160"/>
                </a:lnTo>
                <a:lnTo>
                  <a:pt x="1537616" y="67338"/>
                </a:lnTo>
                <a:lnTo>
                  <a:pt x="1544433" y="57222"/>
                </a:lnTo>
                <a:lnTo>
                  <a:pt x="1546933" y="44836"/>
                </a:lnTo>
                <a:lnTo>
                  <a:pt x="1544433" y="32450"/>
                </a:lnTo>
                <a:lnTo>
                  <a:pt x="1537616" y="22334"/>
                </a:lnTo>
                <a:lnTo>
                  <a:pt x="1527506" y="15512"/>
                </a:lnTo>
                <a:lnTo>
                  <a:pt x="1515127" y="13010"/>
                </a:lnTo>
                <a:lnTo>
                  <a:pt x="1502748" y="15512"/>
                </a:lnTo>
                <a:lnTo>
                  <a:pt x="1492637" y="22334"/>
                </a:lnTo>
                <a:lnTo>
                  <a:pt x="1485819" y="32450"/>
                </a:lnTo>
                <a:lnTo>
                  <a:pt x="1483318" y="44836"/>
                </a:lnTo>
                <a:lnTo>
                  <a:pt x="1485819" y="57222"/>
                </a:lnTo>
                <a:lnTo>
                  <a:pt x="1492637" y="67338"/>
                </a:lnTo>
                <a:lnTo>
                  <a:pt x="1502748" y="74160"/>
                </a:lnTo>
                <a:lnTo>
                  <a:pt x="1515127" y="76661"/>
                </a:lnTo>
                <a:close/>
              </a:path>
              <a:path w="4164965" h="1245870">
                <a:moveTo>
                  <a:pt x="1221072" y="79114"/>
                </a:moveTo>
                <a:lnTo>
                  <a:pt x="1234395" y="76420"/>
                </a:lnTo>
                <a:lnTo>
                  <a:pt x="1245278" y="69075"/>
                </a:lnTo>
                <a:lnTo>
                  <a:pt x="1252618" y="58184"/>
                </a:lnTo>
                <a:lnTo>
                  <a:pt x="1255310" y="44852"/>
                </a:lnTo>
                <a:lnTo>
                  <a:pt x="1252618" y="31520"/>
                </a:lnTo>
                <a:lnTo>
                  <a:pt x="1245278" y="20629"/>
                </a:lnTo>
                <a:lnTo>
                  <a:pt x="1234395" y="13284"/>
                </a:lnTo>
                <a:lnTo>
                  <a:pt x="1221072" y="10590"/>
                </a:lnTo>
                <a:lnTo>
                  <a:pt x="1207747" y="13284"/>
                </a:lnTo>
                <a:lnTo>
                  <a:pt x="1196862" y="20629"/>
                </a:lnTo>
                <a:lnTo>
                  <a:pt x="1189522" y="31520"/>
                </a:lnTo>
                <a:lnTo>
                  <a:pt x="1186830" y="44852"/>
                </a:lnTo>
                <a:lnTo>
                  <a:pt x="1189519" y="58184"/>
                </a:lnTo>
                <a:lnTo>
                  <a:pt x="1196856" y="69075"/>
                </a:lnTo>
                <a:lnTo>
                  <a:pt x="1207740" y="76420"/>
                </a:lnTo>
                <a:lnTo>
                  <a:pt x="1221072" y="79114"/>
                </a:lnTo>
                <a:close/>
              </a:path>
              <a:path w="4164965" h="1245870">
                <a:moveTo>
                  <a:pt x="927022" y="81566"/>
                </a:moveTo>
                <a:lnTo>
                  <a:pt x="941304" y="78680"/>
                </a:lnTo>
                <a:lnTo>
                  <a:pt x="952967" y="70811"/>
                </a:lnTo>
                <a:lnTo>
                  <a:pt x="960831" y="59140"/>
                </a:lnTo>
                <a:lnTo>
                  <a:pt x="963714" y="44852"/>
                </a:lnTo>
                <a:lnTo>
                  <a:pt x="960831" y="30565"/>
                </a:lnTo>
                <a:lnTo>
                  <a:pt x="952967" y="18895"/>
                </a:lnTo>
                <a:lnTo>
                  <a:pt x="941304" y="11024"/>
                </a:lnTo>
                <a:lnTo>
                  <a:pt x="927022" y="8138"/>
                </a:lnTo>
                <a:lnTo>
                  <a:pt x="912741" y="11024"/>
                </a:lnTo>
                <a:lnTo>
                  <a:pt x="901078" y="18895"/>
                </a:lnTo>
                <a:lnTo>
                  <a:pt x="893215" y="30565"/>
                </a:lnTo>
                <a:lnTo>
                  <a:pt x="890331" y="44852"/>
                </a:lnTo>
                <a:lnTo>
                  <a:pt x="893215" y="59140"/>
                </a:lnTo>
                <a:lnTo>
                  <a:pt x="901078" y="70811"/>
                </a:lnTo>
                <a:lnTo>
                  <a:pt x="912741" y="78680"/>
                </a:lnTo>
                <a:lnTo>
                  <a:pt x="927022" y="81566"/>
                </a:lnTo>
                <a:close/>
              </a:path>
              <a:path w="4164965" h="1245870">
                <a:moveTo>
                  <a:pt x="632967" y="84836"/>
                </a:moveTo>
                <a:lnTo>
                  <a:pt x="648517" y="81694"/>
                </a:lnTo>
                <a:lnTo>
                  <a:pt x="661211" y="73125"/>
                </a:lnTo>
                <a:lnTo>
                  <a:pt x="669767" y="60416"/>
                </a:lnTo>
                <a:lnTo>
                  <a:pt x="672904" y="44852"/>
                </a:lnTo>
                <a:lnTo>
                  <a:pt x="669767" y="29288"/>
                </a:lnTo>
                <a:lnTo>
                  <a:pt x="661211" y="16579"/>
                </a:lnTo>
                <a:lnTo>
                  <a:pt x="648517" y="8011"/>
                </a:lnTo>
                <a:lnTo>
                  <a:pt x="632967" y="4869"/>
                </a:lnTo>
                <a:lnTo>
                  <a:pt x="617412" y="8011"/>
                </a:lnTo>
                <a:lnTo>
                  <a:pt x="604706" y="16579"/>
                </a:lnTo>
                <a:lnTo>
                  <a:pt x="596139" y="29288"/>
                </a:lnTo>
                <a:lnTo>
                  <a:pt x="592996" y="44852"/>
                </a:lnTo>
                <a:lnTo>
                  <a:pt x="596139" y="60416"/>
                </a:lnTo>
                <a:lnTo>
                  <a:pt x="604706" y="73125"/>
                </a:lnTo>
                <a:lnTo>
                  <a:pt x="617412" y="81694"/>
                </a:lnTo>
                <a:lnTo>
                  <a:pt x="632967" y="84836"/>
                </a:lnTo>
                <a:close/>
              </a:path>
              <a:path w="4164965" h="1245870">
                <a:moveTo>
                  <a:pt x="338911" y="87288"/>
                </a:moveTo>
                <a:lnTo>
                  <a:pt x="355412" y="83954"/>
                </a:lnTo>
                <a:lnTo>
                  <a:pt x="368889" y="74863"/>
                </a:lnTo>
                <a:lnTo>
                  <a:pt x="377976" y="61379"/>
                </a:lnTo>
                <a:lnTo>
                  <a:pt x="381308" y="44869"/>
                </a:lnTo>
                <a:lnTo>
                  <a:pt x="377976" y="28358"/>
                </a:lnTo>
                <a:lnTo>
                  <a:pt x="368889" y="14874"/>
                </a:lnTo>
                <a:lnTo>
                  <a:pt x="355412" y="5783"/>
                </a:lnTo>
                <a:lnTo>
                  <a:pt x="338911" y="2449"/>
                </a:lnTo>
                <a:lnTo>
                  <a:pt x="322410" y="5783"/>
                </a:lnTo>
                <a:lnTo>
                  <a:pt x="308933" y="14874"/>
                </a:lnTo>
                <a:lnTo>
                  <a:pt x="299847" y="28358"/>
                </a:lnTo>
                <a:lnTo>
                  <a:pt x="296515" y="44869"/>
                </a:lnTo>
                <a:lnTo>
                  <a:pt x="299847" y="61379"/>
                </a:lnTo>
                <a:lnTo>
                  <a:pt x="308933" y="74863"/>
                </a:lnTo>
                <a:lnTo>
                  <a:pt x="322410" y="83954"/>
                </a:lnTo>
                <a:lnTo>
                  <a:pt x="338911" y="87288"/>
                </a:lnTo>
                <a:close/>
              </a:path>
              <a:path w="4164965" h="1245870">
                <a:moveTo>
                  <a:pt x="44856" y="89741"/>
                </a:moveTo>
                <a:lnTo>
                  <a:pt x="62303" y="86215"/>
                </a:lnTo>
                <a:lnTo>
                  <a:pt x="76550" y="76598"/>
                </a:lnTo>
                <a:lnTo>
                  <a:pt x="86156" y="62335"/>
                </a:lnTo>
                <a:lnTo>
                  <a:pt x="89679" y="44869"/>
                </a:lnTo>
                <a:lnTo>
                  <a:pt x="86156" y="27404"/>
                </a:lnTo>
                <a:lnTo>
                  <a:pt x="76550" y="13142"/>
                </a:lnTo>
                <a:lnTo>
                  <a:pt x="62303" y="3526"/>
                </a:lnTo>
                <a:lnTo>
                  <a:pt x="44856" y="0"/>
                </a:lnTo>
                <a:lnTo>
                  <a:pt x="27389" y="3526"/>
                </a:lnTo>
                <a:lnTo>
                  <a:pt x="13132" y="13142"/>
                </a:lnTo>
                <a:lnTo>
                  <a:pt x="3522" y="27404"/>
                </a:lnTo>
                <a:lnTo>
                  <a:pt x="0" y="44869"/>
                </a:lnTo>
                <a:lnTo>
                  <a:pt x="3522" y="62335"/>
                </a:lnTo>
                <a:lnTo>
                  <a:pt x="13132" y="76598"/>
                </a:lnTo>
                <a:lnTo>
                  <a:pt x="27389" y="86215"/>
                </a:lnTo>
                <a:lnTo>
                  <a:pt x="44856" y="89741"/>
                </a:lnTo>
                <a:close/>
              </a:path>
              <a:path w="4164965" h="1245870">
                <a:moveTo>
                  <a:pt x="4159840" y="342403"/>
                </a:moveTo>
                <a:lnTo>
                  <a:pt x="4163450" y="342403"/>
                </a:lnTo>
                <a:lnTo>
                  <a:pt x="4164904" y="340951"/>
                </a:lnTo>
                <a:lnTo>
                  <a:pt x="4164904" y="337321"/>
                </a:lnTo>
                <a:lnTo>
                  <a:pt x="4163450" y="335865"/>
                </a:lnTo>
                <a:lnTo>
                  <a:pt x="4159823" y="335865"/>
                </a:lnTo>
                <a:lnTo>
                  <a:pt x="4158369" y="337321"/>
                </a:lnTo>
                <a:lnTo>
                  <a:pt x="4158369" y="340951"/>
                </a:lnTo>
                <a:lnTo>
                  <a:pt x="4159840" y="342403"/>
                </a:lnTo>
                <a:close/>
              </a:path>
              <a:path w="4164965" h="1245870">
                <a:moveTo>
                  <a:pt x="3863969" y="345672"/>
                </a:moveTo>
                <a:lnTo>
                  <a:pt x="3871173" y="345672"/>
                </a:lnTo>
                <a:lnTo>
                  <a:pt x="3874098" y="342747"/>
                </a:lnTo>
                <a:lnTo>
                  <a:pt x="3874098" y="335557"/>
                </a:lnTo>
                <a:lnTo>
                  <a:pt x="3871173" y="332629"/>
                </a:lnTo>
                <a:lnTo>
                  <a:pt x="3863986" y="332629"/>
                </a:lnTo>
                <a:lnTo>
                  <a:pt x="3861061" y="335557"/>
                </a:lnTo>
                <a:lnTo>
                  <a:pt x="3861061" y="342747"/>
                </a:lnTo>
                <a:lnTo>
                  <a:pt x="3863969" y="345672"/>
                </a:lnTo>
                <a:close/>
              </a:path>
              <a:path w="4164965" h="1245870">
                <a:moveTo>
                  <a:pt x="3568117" y="348941"/>
                </a:moveTo>
                <a:lnTo>
                  <a:pt x="3578931" y="348941"/>
                </a:lnTo>
                <a:lnTo>
                  <a:pt x="3583308" y="344561"/>
                </a:lnTo>
                <a:lnTo>
                  <a:pt x="3583308" y="333740"/>
                </a:lnTo>
                <a:lnTo>
                  <a:pt x="3578931" y="329360"/>
                </a:lnTo>
                <a:lnTo>
                  <a:pt x="3568117" y="329360"/>
                </a:lnTo>
                <a:lnTo>
                  <a:pt x="3563739" y="333740"/>
                </a:lnTo>
                <a:lnTo>
                  <a:pt x="3563739" y="344561"/>
                </a:lnTo>
                <a:lnTo>
                  <a:pt x="3568117" y="348941"/>
                </a:lnTo>
                <a:close/>
              </a:path>
              <a:path w="4164965" h="1245870">
                <a:moveTo>
                  <a:pt x="3272264" y="352210"/>
                </a:moveTo>
                <a:lnTo>
                  <a:pt x="3286672" y="352210"/>
                </a:lnTo>
                <a:lnTo>
                  <a:pt x="3292518" y="346361"/>
                </a:lnTo>
                <a:lnTo>
                  <a:pt x="3292518" y="331943"/>
                </a:lnTo>
                <a:lnTo>
                  <a:pt x="3286672" y="326090"/>
                </a:lnTo>
                <a:lnTo>
                  <a:pt x="3272264" y="326090"/>
                </a:lnTo>
                <a:lnTo>
                  <a:pt x="3266414" y="331943"/>
                </a:lnTo>
                <a:lnTo>
                  <a:pt x="3266414" y="346361"/>
                </a:lnTo>
                <a:lnTo>
                  <a:pt x="3272264" y="352210"/>
                </a:lnTo>
                <a:close/>
              </a:path>
              <a:path w="4164965" h="1245870">
                <a:moveTo>
                  <a:pt x="2976408" y="355480"/>
                </a:moveTo>
                <a:lnTo>
                  <a:pt x="2994413" y="355480"/>
                </a:lnTo>
                <a:lnTo>
                  <a:pt x="3001715" y="348174"/>
                </a:lnTo>
                <a:lnTo>
                  <a:pt x="3001715" y="330160"/>
                </a:lnTo>
                <a:lnTo>
                  <a:pt x="2994413" y="322854"/>
                </a:lnTo>
                <a:lnTo>
                  <a:pt x="2976408" y="322854"/>
                </a:lnTo>
                <a:lnTo>
                  <a:pt x="2969106" y="330160"/>
                </a:lnTo>
                <a:lnTo>
                  <a:pt x="2969106" y="348174"/>
                </a:lnTo>
                <a:lnTo>
                  <a:pt x="2976408" y="355480"/>
                </a:lnTo>
                <a:close/>
              </a:path>
              <a:path w="4164965" h="1245870">
                <a:moveTo>
                  <a:pt x="2691353" y="358752"/>
                </a:moveTo>
                <a:lnTo>
                  <a:pt x="2698974" y="357213"/>
                </a:lnTo>
                <a:lnTo>
                  <a:pt x="2705194" y="353017"/>
                </a:lnTo>
                <a:lnTo>
                  <a:pt x="2709388" y="346792"/>
                </a:lnTo>
                <a:lnTo>
                  <a:pt x="2710925" y="339167"/>
                </a:lnTo>
                <a:lnTo>
                  <a:pt x="2709388" y="331542"/>
                </a:lnTo>
                <a:lnTo>
                  <a:pt x="2705194" y="325318"/>
                </a:lnTo>
                <a:lnTo>
                  <a:pt x="2698974" y="321123"/>
                </a:lnTo>
                <a:lnTo>
                  <a:pt x="2691353" y="319585"/>
                </a:lnTo>
                <a:lnTo>
                  <a:pt x="2683733" y="321123"/>
                </a:lnTo>
                <a:lnTo>
                  <a:pt x="2677512" y="325318"/>
                </a:lnTo>
                <a:lnTo>
                  <a:pt x="2673319" y="331542"/>
                </a:lnTo>
                <a:lnTo>
                  <a:pt x="2671781" y="339167"/>
                </a:lnTo>
                <a:lnTo>
                  <a:pt x="2673319" y="346792"/>
                </a:lnTo>
                <a:lnTo>
                  <a:pt x="2677512" y="353017"/>
                </a:lnTo>
                <a:lnTo>
                  <a:pt x="2683733" y="357213"/>
                </a:lnTo>
                <a:lnTo>
                  <a:pt x="2691353" y="358752"/>
                </a:lnTo>
                <a:close/>
              </a:path>
              <a:path w="4164965" h="1245870">
                <a:moveTo>
                  <a:pt x="2397298" y="362021"/>
                </a:moveTo>
                <a:lnTo>
                  <a:pt x="2406186" y="360225"/>
                </a:lnTo>
                <a:lnTo>
                  <a:pt x="2413446" y="355327"/>
                </a:lnTo>
                <a:lnTo>
                  <a:pt x="2418340" y="348062"/>
                </a:lnTo>
                <a:lnTo>
                  <a:pt x="2420135" y="339167"/>
                </a:lnTo>
                <a:lnTo>
                  <a:pt x="2418340" y="330273"/>
                </a:lnTo>
                <a:lnTo>
                  <a:pt x="2413446" y="323010"/>
                </a:lnTo>
                <a:lnTo>
                  <a:pt x="2406186" y="318112"/>
                </a:lnTo>
                <a:lnTo>
                  <a:pt x="2397298" y="316316"/>
                </a:lnTo>
                <a:lnTo>
                  <a:pt x="2388409" y="318112"/>
                </a:lnTo>
                <a:lnTo>
                  <a:pt x="2381150" y="323010"/>
                </a:lnTo>
                <a:lnTo>
                  <a:pt x="2376255" y="330273"/>
                </a:lnTo>
                <a:lnTo>
                  <a:pt x="2374460" y="339167"/>
                </a:lnTo>
                <a:lnTo>
                  <a:pt x="2376255" y="348062"/>
                </a:lnTo>
                <a:lnTo>
                  <a:pt x="2381150" y="355327"/>
                </a:lnTo>
                <a:lnTo>
                  <a:pt x="2388409" y="360225"/>
                </a:lnTo>
                <a:lnTo>
                  <a:pt x="2397298" y="362021"/>
                </a:lnTo>
                <a:close/>
              </a:path>
              <a:path w="4164965" h="1245870">
                <a:moveTo>
                  <a:pt x="2103239" y="364470"/>
                </a:moveTo>
                <a:lnTo>
                  <a:pt x="2113074" y="362483"/>
                </a:lnTo>
                <a:lnTo>
                  <a:pt x="2121108" y="357063"/>
                </a:lnTo>
                <a:lnTo>
                  <a:pt x="2126526" y="349024"/>
                </a:lnTo>
                <a:lnTo>
                  <a:pt x="2128513" y="339183"/>
                </a:lnTo>
                <a:lnTo>
                  <a:pt x="2126526" y="329343"/>
                </a:lnTo>
                <a:lnTo>
                  <a:pt x="2121108" y="321305"/>
                </a:lnTo>
                <a:lnTo>
                  <a:pt x="2113074" y="315884"/>
                </a:lnTo>
                <a:lnTo>
                  <a:pt x="2103239" y="313896"/>
                </a:lnTo>
                <a:lnTo>
                  <a:pt x="2093405" y="315884"/>
                </a:lnTo>
                <a:lnTo>
                  <a:pt x="2085373" y="321305"/>
                </a:lnTo>
                <a:lnTo>
                  <a:pt x="2079955" y="329343"/>
                </a:lnTo>
                <a:lnTo>
                  <a:pt x="2077968" y="339183"/>
                </a:lnTo>
                <a:lnTo>
                  <a:pt x="2079953" y="349024"/>
                </a:lnTo>
                <a:lnTo>
                  <a:pt x="2085366" y="357063"/>
                </a:lnTo>
                <a:lnTo>
                  <a:pt x="2093399" y="362483"/>
                </a:lnTo>
                <a:lnTo>
                  <a:pt x="2103239" y="364470"/>
                </a:lnTo>
                <a:close/>
              </a:path>
              <a:path w="4164965" h="1245870">
                <a:moveTo>
                  <a:pt x="1809183" y="367740"/>
                </a:moveTo>
                <a:lnTo>
                  <a:pt x="1820293" y="365496"/>
                </a:lnTo>
                <a:lnTo>
                  <a:pt x="1829365" y="359377"/>
                </a:lnTo>
                <a:lnTo>
                  <a:pt x="1835480" y="350300"/>
                </a:lnTo>
                <a:lnTo>
                  <a:pt x="1837723" y="339183"/>
                </a:lnTo>
                <a:lnTo>
                  <a:pt x="1835480" y="328066"/>
                </a:lnTo>
                <a:lnTo>
                  <a:pt x="1829365" y="318989"/>
                </a:lnTo>
                <a:lnTo>
                  <a:pt x="1820293" y="312870"/>
                </a:lnTo>
                <a:lnTo>
                  <a:pt x="1809183" y="310627"/>
                </a:lnTo>
                <a:lnTo>
                  <a:pt x="1798073" y="312870"/>
                </a:lnTo>
                <a:lnTo>
                  <a:pt x="1789001" y="318989"/>
                </a:lnTo>
                <a:lnTo>
                  <a:pt x="1782885" y="328066"/>
                </a:lnTo>
                <a:lnTo>
                  <a:pt x="1780643" y="339183"/>
                </a:lnTo>
                <a:lnTo>
                  <a:pt x="1782885" y="350300"/>
                </a:lnTo>
                <a:lnTo>
                  <a:pt x="1789001" y="359377"/>
                </a:lnTo>
                <a:lnTo>
                  <a:pt x="1798073" y="365496"/>
                </a:lnTo>
                <a:lnTo>
                  <a:pt x="1809183" y="367740"/>
                </a:lnTo>
                <a:close/>
              </a:path>
              <a:path w="4164965" h="1245870">
                <a:moveTo>
                  <a:pt x="1515127" y="371009"/>
                </a:moveTo>
                <a:lnTo>
                  <a:pt x="1527506" y="368507"/>
                </a:lnTo>
                <a:lnTo>
                  <a:pt x="1537616" y="361685"/>
                </a:lnTo>
                <a:lnTo>
                  <a:pt x="1544433" y="351569"/>
                </a:lnTo>
                <a:lnTo>
                  <a:pt x="1546933" y="339183"/>
                </a:lnTo>
                <a:lnTo>
                  <a:pt x="1544433" y="326797"/>
                </a:lnTo>
                <a:lnTo>
                  <a:pt x="1537616" y="316681"/>
                </a:lnTo>
                <a:lnTo>
                  <a:pt x="1527506" y="309860"/>
                </a:lnTo>
                <a:lnTo>
                  <a:pt x="1515127" y="307358"/>
                </a:lnTo>
                <a:lnTo>
                  <a:pt x="1502748" y="309860"/>
                </a:lnTo>
                <a:lnTo>
                  <a:pt x="1492637" y="316681"/>
                </a:lnTo>
                <a:lnTo>
                  <a:pt x="1485819" y="326797"/>
                </a:lnTo>
                <a:lnTo>
                  <a:pt x="1483318" y="339183"/>
                </a:lnTo>
                <a:lnTo>
                  <a:pt x="1485819" y="351569"/>
                </a:lnTo>
                <a:lnTo>
                  <a:pt x="1492637" y="361685"/>
                </a:lnTo>
                <a:lnTo>
                  <a:pt x="1502748" y="368507"/>
                </a:lnTo>
                <a:lnTo>
                  <a:pt x="1515127" y="371009"/>
                </a:lnTo>
                <a:close/>
              </a:path>
              <a:path w="4164965" h="1245870">
                <a:moveTo>
                  <a:pt x="1221072" y="373461"/>
                </a:moveTo>
                <a:lnTo>
                  <a:pt x="1234395" y="370768"/>
                </a:lnTo>
                <a:lnTo>
                  <a:pt x="1245278" y="363423"/>
                </a:lnTo>
                <a:lnTo>
                  <a:pt x="1252618" y="352532"/>
                </a:lnTo>
                <a:lnTo>
                  <a:pt x="1255310" y="339200"/>
                </a:lnTo>
                <a:lnTo>
                  <a:pt x="1252618" y="325867"/>
                </a:lnTo>
                <a:lnTo>
                  <a:pt x="1245278" y="314976"/>
                </a:lnTo>
                <a:lnTo>
                  <a:pt x="1234395" y="307632"/>
                </a:lnTo>
                <a:lnTo>
                  <a:pt x="1221072" y="304938"/>
                </a:lnTo>
                <a:lnTo>
                  <a:pt x="1207747" y="307632"/>
                </a:lnTo>
                <a:lnTo>
                  <a:pt x="1196862" y="314976"/>
                </a:lnTo>
                <a:lnTo>
                  <a:pt x="1189522" y="325867"/>
                </a:lnTo>
                <a:lnTo>
                  <a:pt x="1186830" y="339200"/>
                </a:lnTo>
                <a:lnTo>
                  <a:pt x="1189519" y="352532"/>
                </a:lnTo>
                <a:lnTo>
                  <a:pt x="1196856" y="363423"/>
                </a:lnTo>
                <a:lnTo>
                  <a:pt x="1207740" y="370768"/>
                </a:lnTo>
                <a:lnTo>
                  <a:pt x="1221072" y="373461"/>
                </a:lnTo>
                <a:close/>
              </a:path>
              <a:path w="4164965" h="1245870">
                <a:moveTo>
                  <a:pt x="927022" y="375914"/>
                </a:moveTo>
                <a:lnTo>
                  <a:pt x="941304" y="373028"/>
                </a:lnTo>
                <a:lnTo>
                  <a:pt x="952967" y="365158"/>
                </a:lnTo>
                <a:lnTo>
                  <a:pt x="960831" y="353488"/>
                </a:lnTo>
                <a:lnTo>
                  <a:pt x="963714" y="339200"/>
                </a:lnTo>
                <a:lnTo>
                  <a:pt x="960831" y="324911"/>
                </a:lnTo>
                <a:lnTo>
                  <a:pt x="952967" y="313241"/>
                </a:lnTo>
                <a:lnTo>
                  <a:pt x="941304" y="305371"/>
                </a:lnTo>
                <a:lnTo>
                  <a:pt x="927022" y="302485"/>
                </a:lnTo>
                <a:lnTo>
                  <a:pt x="912741" y="305371"/>
                </a:lnTo>
                <a:lnTo>
                  <a:pt x="901078" y="313241"/>
                </a:lnTo>
                <a:lnTo>
                  <a:pt x="893215" y="324911"/>
                </a:lnTo>
                <a:lnTo>
                  <a:pt x="890331" y="339200"/>
                </a:lnTo>
                <a:lnTo>
                  <a:pt x="893215" y="353488"/>
                </a:lnTo>
                <a:lnTo>
                  <a:pt x="901078" y="365158"/>
                </a:lnTo>
                <a:lnTo>
                  <a:pt x="912741" y="373028"/>
                </a:lnTo>
                <a:lnTo>
                  <a:pt x="927022" y="375914"/>
                </a:lnTo>
                <a:close/>
              </a:path>
              <a:path w="4164965" h="1245870">
                <a:moveTo>
                  <a:pt x="632967" y="379183"/>
                </a:moveTo>
                <a:lnTo>
                  <a:pt x="648517" y="376041"/>
                </a:lnTo>
                <a:lnTo>
                  <a:pt x="661211" y="367473"/>
                </a:lnTo>
                <a:lnTo>
                  <a:pt x="669767" y="354764"/>
                </a:lnTo>
                <a:lnTo>
                  <a:pt x="672904" y="339200"/>
                </a:lnTo>
                <a:lnTo>
                  <a:pt x="669767" y="323636"/>
                </a:lnTo>
                <a:lnTo>
                  <a:pt x="661211" y="310927"/>
                </a:lnTo>
                <a:lnTo>
                  <a:pt x="648517" y="302358"/>
                </a:lnTo>
                <a:lnTo>
                  <a:pt x="632967" y="299216"/>
                </a:lnTo>
                <a:lnTo>
                  <a:pt x="617412" y="302358"/>
                </a:lnTo>
                <a:lnTo>
                  <a:pt x="604706" y="310927"/>
                </a:lnTo>
                <a:lnTo>
                  <a:pt x="596139" y="323636"/>
                </a:lnTo>
                <a:lnTo>
                  <a:pt x="592996" y="339200"/>
                </a:lnTo>
                <a:lnTo>
                  <a:pt x="596139" y="354764"/>
                </a:lnTo>
                <a:lnTo>
                  <a:pt x="604706" y="367473"/>
                </a:lnTo>
                <a:lnTo>
                  <a:pt x="617412" y="376041"/>
                </a:lnTo>
                <a:lnTo>
                  <a:pt x="632967" y="379183"/>
                </a:lnTo>
                <a:close/>
              </a:path>
              <a:path w="4164965" h="1245870">
                <a:moveTo>
                  <a:pt x="338911" y="381636"/>
                </a:moveTo>
                <a:lnTo>
                  <a:pt x="355412" y="378302"/>
                </a:lnTo>
                <a:lnTo>
                  <a:pt x="368889" y="369210"/>
                </a:lnTo>
                <a:lnTo>
                  <a:pt x="377976" y="355726"/>
                </a:lnTo>
                <a:lnTo>
                  <a:pt x="381308" y="339216"/>
                </a:lnTo>
                <a:lnTo>
                  <a:pt x="377976" y="322706"/>
                </a:lnTo>
                <a:lnTo>
                  <a:pt x="368889" y="309224"/>
                </a:lnTo>
                <a:lnTo>
                  <a:pt x="355412" y="300133"/>
                </a:lnTo>
                <a:lnTo>
                  <a:pt x="338911" y="296800"/>
                </a:lnTo>
                <a:lnTo>
                  <a:pt x="322410" y="300133"/>
                </a:lnTo>
                <a:lnTo>
                  <a:pt x="308933" y="309224"/>
                </a:lnTo>
                <a:lnTo>
                  <a:pt x="299847" y="322706"/>
                </a:lnTo>
                <a:lnTo>
                  <a:pt x="296515" y="339216"/>
                </a:lnTo>
                <a:lnTo>
                  <a:pt x="299847" y="355726"/>
                </a:lnTo>
                <a:lnTo>
                  <a:pt x="308933" y="369210"/>
                </a:lnTo>
                <a:lnTo>
                  <a:pt x="322410" y="378302"/>
                </a:lnTo>
                <a:lnTo>
                  <a:pt x="338911" y="381636"/>
                </a:lnTo>
                <a:close/>
              </a:path>
              <a:path w="4164965" h="1245870">
                <a:moveTo>
                  <a:pt x="44856" y="384088"/>
                </a:moveTo>
                <a:lnTo>
                  <a:pt x="62303" y="380562"/>
                </a:lnTo>
                <a:lnTo>
                  <a:pt x="76550" y="370946"/>
                </a:lnTo>
                <a:lnTo>
                  <a:pt x="86156" y="356682"/>
                </a:lnTo>
                <a:lnTo>
                  <a:pt x="89679" y="339216"/>
                </a:lnTo>
                <a:lnTo>
                  <a:pt x="86156" y="321752"/>
                </a:lnTo>
                <a:lnTo>
                  <a:pt x="76550" y="307489"/>
                </a:lnTo>
                <a:lnTo>
                  <a:pt x="62303" y="297873"/>
                </a:lnTo>
                <a:lnTo>
                  <a:pt x="44856" y="294347"/>
                </a:lnTo>
                <a:lnTo>
                  <a:pt x="27389" y="297873"/>
                </a:lnTo>
                <a:lnTo>
                  <a:pt x="13132" y="307489"/>
                </a:lnTo>
                <a:lnTo>
                  <a:pt x="3522" y="321752"/>
                </a:lnTo>
                <a:lnTo>
                  <a:pt x="0" y="339216"/>
                </a:lnTo>
                <a:lnTo>
                  <a:pt x="3522" y="356682"/>
                </a:lnTo>
                <a:lnTo>
                  <a:pt x="13132" y="370946"/>
                </a:lnTo>
                <a:lnTo>
                  <a:pt x="27389" y="380562"/>
                </a:lnTo>
                <a:lnTo>
                  <a:pt x="44856" y="384088"/>
                </a:lnTo>
                <a:close/>
              </a:path>
              <a:path w="4164965" h="1245870">
                <a:moveTo>
                  <a:pt x="4160281" y="635918"/>
                </a:moveTo>
                <a:lnTo>
                  <a:pt x="4162993" y="635918"/>
                </a:lnTo>
                <a:lnTo>
                  <a:pt x="4164087" y="634823"/>
                </a:lnTo>
                <a:lnTo>
                  <a:pt x="4164087" y="632108"/>
                </a:lnTo>
                <a:lnTo>
                  <a:pt x="4162993" y="631016"/>
                </a:lnTo>
                <a:lnTo>
                  <a:pt x="4160281" y="631016"/>
                </a:lnTo>
                <a:lnTo>
                  <a:pt x="4159187" y="632108"/>
                </a:lnTo>
                <a:lnTo>
                  <a:pt x="4159187" y="634823"/>
                </a:lnTo>
                <a:lnTo>
                  <a:pt x="4160281" y="635918"/>
                </a:lnTo>
                <a:close/>
              </a:path>
              <a:path w="4164965" h="1245870">
                <a:moveTo>
                  <a:pt x="3863969" y="640003"/>
                </a:moveTo>
                <a:lnTo>
                  <a:pt x="3871173" y="640003"/>
                </a:lnTo>
                <a:lnTo>
                  <a:pt x="3874098" y="637079"/>
                </a:lnTo>
                <a:lnTo>
                  <a:pt x="3874098" y="629888"/>
                </a:lnTo>
                <a:lnTo>
                  <a:pt x="3871173" y="626960"/>
                </a:lnTo>
                <a:lnTo>
                  <a:pt x="3863986" y="626960"/>
                </a:lnTo>
                <a:lnTo>
                  <a:pt x="3861061" y="629888"/>
                </a:lnTo>
                <a:lnTo>
                  <a:pt x="3861061" y="637079"/>
                </a:lnTo>
                <a:lnTo>
                  <a:pt x="3863969" y="640003"/>
                </a:lnTo>
                <a:close/>
              </a:path>
              <a:path w="4164965" h="1245870">
                <a:moveTo>
                  <a:pt x="3568117" y="643273"/>
                </a:moveTo>
                <a:lnTo>
                  <a:pt x="3578931" y="643273"/>
                </a:lnTo>
                <a:lnTo>
                  <a:pt x="3583308" y="638892"/>
                </a:lnTo>
                <a:lnTo>
                  <a:pt x="3583308" y="628071"/>
                </a:lnTo>
                <a:lnTo>
                  <a:pt x="3578931" y="623691"/>
                </a:lnTo>
                <a:lnTo>
                  <a:pt x="3568117" y="623691"/>
                </a:lnTo>
                <a:lnTo>
                  <a:pt x="3563739" y="628071"/>
                </a:lnTo>
                <a:lnTo>
                  <a:pt x="3563739" y="638892"/>
                </a:lnTo>
                <a:lnTo>
                  <a:pt x="3568117" y="643273"/>
                </a:lnTo>
                <a:close/>
              </a:path>
              <a:path w="4164965" h="1245870">
                <a:moveTo>
                  <a:pt x="3272264" y="646541"/>
                </a:moveTo>
                <a:lnTo>
                  <a:pt x="3286672" y="646541"/>
                </a:lnTo>
                <a:lnTo>
                  <a:pt x="3292518" y="640692"/>
                </a:lnTo>
                <a:lnTo>
                  <a:pt x="3292518" y="626274"/>
                </a:lnTo>
                <a:lnTo>
                  <a:pt x="3286672" y="620422"/>
                </a:lnTo>
                <a:lnTo>
                  <a:pt x="3272264" y="620422"/>
                </a:lnTo>
                <a:lnTo>
                  <a:pt x="3266414" y="626274"/>
                </a:lnTo>
                <a:lnTo>
                  <a:pt x="3266414" y="640692"/>
                </a:lnTo>
                <a:lnTo>
                  <a:pt x="3272264" y="646541"/>
                </a:lnTo>
                <a:close/>
              </a:path>
              <a:path w="4164965" h="1245870">
                <a:moveTo>
                  <a:pt x="2976408" y="649811"/>
                </a:moveTo>
                <a:lnTo>
                  <a:pt x="2994413" y="649811"/>
                </a:lnTo>
                <a:lnTo>
                  <a:pt x="3001715" y="642505"/>
                </a:lnTo>
                <a:lnTo>
                  <a:pt x="3001715" y="624491"/>
                </a:lnTo>
                <a:lnTo>
                  <a:pt x="2994413" y="617185"/>
                </a:lnTo>
                <a:lnTo>
                  <a:pt x="2976408" y="617185"/>
                </a:lnTo>
                <a:lnTo>
                  <a:pt x="2969106" y="624491"/>
                </a:lnTo>
                <a:lnTo>
                  <a:pt x="2969106" y="642505"/>
                </a:lnTo>
                <a:lnTo>
                  <a:pt x="2976408" y="649811"/>
                </a:lnTo>
                <a:close/>
              </a:path>
              <a:path w="4164965" h="1245870">
                <a:moveTo>
                  <a:pt x="2691353" y="653080"/>
                </a:moveTo>
                <a:lnTo>
                  <a:pt x="2698974" y="651542"/>
                </a:lnTo>
                <a:lnTo>
                  <a:pt x="2705194" y="647347"/>
                </a:lnTo>
                <a:lnTo>
                  <a:pt x="2709388" y="641123"/>
                </a:lnTo>
                <a:lnTo>
                  <a:pt x="2710925" y="633498"/>
                </a:lnTo>
                <a:lnTo>
                  <a:pt x="2709388" y="625873"/>
                </a:lnTo>
                <a:lnTo>
                  <a:pt x="2705194" y="619649"/>
                </a:lnTo>
                <a:lnTo>
                  <a:pt x="2698974" y="615454"/>
                </a:lnTo>
                <a:lnTo>
                  <a:pt x="2691353" y="613916"/>
                </a:lnTo>
                <a:lnTo>
                  <a:pt x="2683733" y="615454"/>
                </a:lnTo>
                <a:lnTo>
                  <a:pt x="2677512" y="619649"/>
                </a:lnTo>
                <a:lnTo>
                  <a:pt x="2673319" y="625873"/>
                </a:lnTo>
                <a:lnTo>
                  <a:pt x="2671781" y="633498"/>
                </a:lnTo>
                <a:lnTo>
                  <a:pt x="2673319" y="641123"/>
                </a:lnTo>
                <a:lnTo>
                  <a:pt x="2677512" y="647347"/>
                </a:lnTo>
                <a:lnTo>
                  <a:pt x="2683733" y="651542"/>
                </a:lnTo>
                <a:lnTo>
                  <a:pt x="2691353" y="653080"/>
                </a:lnTo>
                <a:close/>
              </a:path>
              <a:path w="4164965" h="1245870">
                <a:moveTo>
                  <a:pt x="2397298" y="656352"/>
                </a:moveTo>
                <a:lnTo>
                  <a:pt x="2406186" y="654556"/>
                </a:lnTo>
                <a:lnTo>
                  <a:pt x="2413446" y="649658"/>
                </a:lnTo>
                <a:lnTo>
                  <a:pt x="2418340" y="642393"/>
                </a:lnTo>
                <a:lnTo>
                  <a:pt x="2420135" y="633498"/>
                </a:lnTo>
                <a:lnTo>
                  <a:pt x="2418340" y="624605"/>
                </a:lnTo>
                <a:lnTo>
                  <a:pt x="2413446" y="617341"/>
                </a:lnTo>
                <a:lnTo>
                  <a:pt x="2406186" y="612443"/>
                </a:lnTo>
                <a:lnTo>
                  <a:pt x="2397298" y="610647"/>
                </a:lnTo>
                <a:lnTo>
                  <a:pt x="2388409" y="612443"/>
                </a:lnTo>
                <a:lnTo>
                  <a:pt x="2381150" y="617341"/>
                </a:lnTo>
                <a:lnTo>
                  <a:pt x="2376255" y="624605"/>
                </a:lnTo>
                <a:lnTo>
                  <a:pt x="2374460" y="633498"/>
                </a:lnTo>
                <a:lnTo>
                  <a:pt x="2376255" y="642393"/>
                </a:lnTo>
                <a:lnTo>
                  <a:pt x="2381150" y="649658"/>
                </a:lnTo>
                <a:lnTo>
                  <a:pt x="2388409" y="654556"/>
                </a:lnTo>
                <a:lnTo>
                  <a:pt x="2397298" y="656352"/>
                </a:lnTo>
                <a:close/>
              </a:path>
              <a:path w="4164965" h="1245870">
                <a:moveTo>
                  <a:pt x="2103239" y="658802"/>
                </a:moveTo>
                <a:lnTo>
                  <a:pt x="2113074" y="656813"/>
                </a:lnTo>
                <a:lnTo>
                  <a:pt x="2121108" y="651392"/>
                </a:lnTo>
                <a:lnTo>
                  <a:pt x="2126526" y="643354"/>
                </a:lnTo>
                <a:lnTo>
                  <a:pt x="2128513" y="633514"/>
                </a:lnTo>
                <a:lnTo>
                  <a:pt x="2126526" y="623674"/>
                </a:lnTo>
                <a:lnTo>
                  <a:pt x="2121108" y="615636"/>
                </a:lnTo>
                <a:lnTo>
                  <a:pt x="2113074" y="610215"/>
                </a:lnTo>
                <a:lnTo>
                  <a:pt x="2103239" y="608227"/>
                </a:lnTo>
                <a:lnTo>
                  <a:pt x="2093405" y="610215"/>
                </a:lnTo>
                <a:lnTo>
                  <a:pt x="2085373" y="615636"/>
                </a:lnTo>
                <a:lnTo>
                  <a:pt x="2079955" y="623674"/>
                </a:lnTo>
                <a:lnTo>
                  <a:pt x="2077968" y="633514"/>
                </a:lnTo>
                <a:lnTo>
                  <a:pt x="2079953" y="643354"/>
                </a:lnTo>
                <a:lnTo>
                  <a:pt x="2085366" y="651392"/>
                </a:lnTo>
                <a:lnTo>
                  <a:pt x="2093399" y="656813"/>
                </a:lnTo>
                <a:lnTo>
                  <a:pt x="2103239" y="658802"/>
                </a:lnTo>
                <a:close/>
              </a:path>
              <a:path w="4164965" h="1245870">
                <a:moveTo>
                  <a:pt x="1809183" y="662071"/>
                </a:moveTo>
                <a:lnTo>
                  <a:pt x="1820293" y="659827"/>
                </a:lnTo>
                <a:lnTo>
                  <a:pt x="1829365" y="653708"/>
                </a:lnTo>
                <a:lnTo>
                  <a:pt x="1835480" y="644631"/>
                </a:lnTo>
                <a:lnTo>
                  <a:pt x="1837723" y="633514"/>
                </a:lnTo>
                <a:lnTo>
                  <a:pt x="1835480" y="622397"/>
                </a:lnTo>
                <a:lnTo>
                  <a:pt x="1829365" y="613321"/>
                </a:lnTo>
                <a:lnTo>
                  <a:pt x="1820293" y="607202"/>
                </a:lnTo>
                <a:lnTo>
                  <a:pt x="1809183" y="604958"/>
                </a:lnTo>
                <a:lnTo>
                  <a:pt x="1798073" y="607202"/>
                </a:lnTo>
                <a:lnTo>
                  <a:pt x="1789001" y="613321"/>
                </a:lnTo>
                <a:lnTo>
                  <a:pt x="1782885" y="622397"/>
                </a:lnTo>
                <a:lnTo>
                  <a:pt x="1780643" y="633514"/>
                </a:lnTo>
                <a:lnTo>
                  <a:pt x="1782885" y="644631"/>
                </a:lnTo>
                <a:lnTo>
                  <a:pt x="1789001" y="653708"/>
                </a:lnTo>
                <a:lnTo>
                  <a:pt x="1798073" y="659827"/>
                </a:lnTo>
                <a:lnTo>
                  <a:pt x="1809183" y="662071"/>
                </a:lnTo>
                <a:close/>
              </a:path>
              <a:path w="4164965" h="1245870">
                <a:moveTo>
                  <a:pt x="1515127" y="665340"/>
                </a:moveTo>
                <a:lnTo>
                  <a:pt x="1527506" y="662838"/>
                </a:lnTo>
                <a:lnTo>
                  <a:pt x="1537616" y="656017"/>
                </a:lnTo>
                <a:lnTo>
                  <a:pt x="1544433" y="645900"/>
                </a:lnTo>
                <a:lnTo>
                  <a:pt x="1546933" y="633514"/>
                </a:lnTo>
                <a:lnTo>
                  <a:pt x="1544433" y="621129"/>
                </a:lnTo>
                <a:lnTo>
                  <a:pt x="1537616" y="611012"/>
                </a:lnTo>
                <a:lnTo>
                  <a:pt x="1527506" y="604191"/>
                </a:lnTo>
                <a:lnTo>
                  <a:pt x="1515127" y="601689"/>
                </a:lnTo>
                <a:lnTo>
                  <a:pt x="1502748" y="604191"/>
                </a:lnTo>
                <a:lnTo>
                  <a:pt x="1492637" y="611012"/>
                </a:lnTo>
                <a:lnTo>
                  <a:pt x="1485819" y="621129"/>
                </a:lnTo>
                <a:lnTo>
                  <a:pt x="1483318" y="633514"/>
                </a:lnTo>
                <a:lnTo>
                  <a:pt x="1485819" y="645900"/>
                </a:lnTo>
                <a:lnTo>
                  <a:pt x="1492637" y="656017"/>
                </a:lnTo>
                <a:lnTo>
                  <a:pt x="1502748" y="662838"/>
                </a:lnTo>
                <a:lnTo>
                  <a:pt x="1515127" y="665340"/>
                </a:lnTo>
                <a:close/>
              </a:path>
              <a:path w="4164965" h="1245870">
                <a:moveTo>
                  <a:pt x="1221072" y="667792"/>
                </a:moveTo>
                <a:lnTo>
                  <a:pt x="1234395" y="665099"/>
                </a:lnTo>
                <a:lnTo>
                  <a:pt x="1245278" y="657754"/>
                </a:lnTo>
                <a:lnTo>
                  <a:pt x="1252618" y="646863"/>
                </a:lnTo>
                <a:lnTo>
                  <a:pt x="1255310" y="633531"/>
                </a:lnTo>
                <a:lnTo>
                  <a:pt x="1252618" y="620198"/>
                </a:lnTo>
                <a:lnTo>
                  <a:pt x="1245278" y="609308"/>
                </a:lnTo>
                <a:lnTo>
                  <a:pt x="1234395" y="601963"/>
                </a:lnTo>
                <a:lnTo>
                  <a:pt x="1221072" y="599269"/>
                </a:lnTo>
                <a:lnTo>
                  <a:pt x="1207747" y="601963"/>
                </a:lnTo>
                <a:lnTo>
                  <a:pt x="1196862" y="609308"/>
                </a:lnTo>
                <a:lnTo>
                  <a:pt x="1189522" y="620198"/>
                </a:lnTo>
                <a:lnTo>
                  <a:pt x="1186830" y="633531"/>
                </a:lnTo>
                <a:lnTo>
                  <a:pt x="1189519" y="646863"/>
                </a:lnTo>
                <a:lnTo>
                  <a:pt x="1196856" y="657754"/>
                </a:lnTo>
                <a:lnTo>
                  <a:pt x="1207740" y="665099"/>
                </a:lnTo>
                <a:lnTo>
                  <a:pt x="1221072" y="667792"/>
                </a:lnTo>
                <a:close/>
              </a:path>
              <a:path w="4164965" h="1245870">
                <a:moveTo>
                  <a:pt x="927022" y="670245"/>
                </a:moveTo>
                <a:lnTo>
                  <a:pt x="941304" y="667359"/>
                </a:lnTo>
                <a:lnTo>
                  <a:pt x="952967" y="659489"/>
                </a:lnTo>
                <a:lnTo>
                  <a:pt x="960831" y="647819"/>
                </a:lnTo>
                <a:lnTo>
                  <a:pt x="963714" y="633531"/>
                </a:lnTo>
                <a:lnTo>
                  <a:pt x="960831" y="619244"/>
                </a:lnTo>
                <a:lnTo>
                  <a:pt x="952967" y="607573"/>
                </a:lnTo>
                <a:lnTo>
                  <a:pt x="941304" y="599703"/>
                </a:lnTo>
                <a:lnTo>
                  <a:pt x="927022" y="596816"/>
                </a:lnTo>
                <a:lnTo>
                  <a:pt x="912741" y="599703"/>
                </a:lnTo>
                <a:lnTo>
                  <a:pt x="901078" y="607573"/>
                </a:lnTo>
                <a:lnTo>
                  <a:pt x="893215" y="619244"/>
                </a:lnTo>
                <a:lnTo>
                  <a:pt x="890331" y="633531"/>
                </a:lnTo>
                <a:lnTo>
                  <a:pt x="893215" y="647819"/>
                </a:lnTo>
                <a:lnTo>
                  <a:pt x="901078" y="659489"/>
                </a:lnTo>
                <a:lnTo>
                  <a:pt x="912741" y="667359"/>
                </a:lnTo>
                <a:lnTo>
                  <a:pt x="927022" y="670245"/>
                </a:lnTo>
                <a:close/>
              </a:path>
              <a:path w="4164965" h="1245870">
                <a:moveTo>
                  <a:pt x="632967" y="673514"/>
                </a:moveTo>
                <a:lnTo>
                  <a:pt x="648517" y="670372"/>
                </a:lnTo>
                <a:lnTo>
                  <a:pt x="661211" y="661804"/>
                </a:lnTo>
                <a:lnTo>
                  <a:pt x="669767" y="649095"/>
                </a:lnTo>
                <a:lnTo>
                  <a:pt x="672904" y="633531"/>
                </a:lnTo>
                <a:lnTo>
                  <a:pt x="669767" y="617967"/>
                </a:lnTo>
                <a:lnTo>
                  <a:pt x="661211" y="605258"/>
                </a:lnTo>
                <a:lnTo>
                  <a:pt x="648517" y="596689"/>
                </a:lnTo>
                <a:lnTo>
                  <a:pt x="632967" y="593547"/>
                </a:lnTo>
                <a:lnTo>
                  <a:pt x="617412" y="596689"/>
                </a:lnTo>
                <a:lnTo>
                  <a:pt x="604706" y="605258"/>
                </a:lnTo>
                <a:lnTo>
                  <a:pt x="596139" y="617967"/>
                </a:lnTo>
                <a:lnTo>
                  <a:pt x="592996" y="633531"/>
                </a:lnTo>
                <a:lnTo>
                  <a:pt x="596139" y="649095"/>
                </a:lnTo>
                <a:lnTo>
                  <a:pt x="604706" y="661804"/>
                </a:lnTo>
                <a:lnTo>
                  <a:pt x="617412" y="670372"/>
                </a:lnTo>
                <a:lnTo>
                  <a:pt x="632967" y="673514"/>
                </a:lnTo>
                <a:close/>
              </a:path>
              <a:path w="4164965" h="1245870">
                <a:moveTo>
                  <a:pt x="338911" y="675967"/>
                </a:moveTo>
                <a:lnTo>
                  <a:pt x="355412" y="672633"/>
                </a:lnTo>
                <a:lnTo>
                  <a:pt x="368889" y="663541"/>
                </a:lnTo>
                <a:lnTo>
                  <a:pt x="377976" y="650058"/>
                </a:lnTo>
                <a:lnTo>
                  <a:pt x="381308" y="633547"/>
                </a:lnTo>
                <a:lnTo>
                  <a:pt x="377976" y="617037"/>
                </a:lnTo>
                <a:lnTo>
                  <a:pt x="368889" y="603555"/>
                </a:lnTo>
                <a:lnTo>
                  <a:pt x="355412" y="594464"/>
                </a:lnTo>
                <a:lnTo>
                  <a:pt x="338911" y="591131"/>
                </a:lnTo>
                <a:lnTo>
                  <a:pt x="322410" y="594464"/>
                </a:lnTo>
                <a:lnTo>
                  <a:pt x="308933" y="603555"/>
                </a:lnTo>
                <a:lnTo>
                  <a:pt x="299847" y="617037"/>
                </a:lnTo>
                <a:lnTo>
                  <a:pt x="296515" y="633547"/>
                </a:lnTo>
                <a:lnTo>
                  <a:pt x="299847" y="650058"/>
                </a:lnTo>
                <a:lnTo>
                  <a:pt x="308933" y="663541"/>
                </a:lnTo>
                <a:lnTo>
                  <a:pt x="322410" y="672633"/>
                </a:lnTo>
                <a:lnTo>
                  <a:pt x="338911" y="675967"/>
                </a:lnTo>
                <a:close/>
              </a:path>
              <a:path w="4164965" h="1245870">
                <a:moveTo>
                  <a:pt x="44856" y="678420"/>
                </a:moveTo>
                <a:lnTo>
                  <a:pt x="62303" y="674893"/>
                </a:lnTo>
                <a:lnTo>
                  <a:pt x="76550" y="665277"/>
                </a:lnTo>
                <a:lnTo>
                  <a:pt x="86156" y="651014"/>
                </a:lnTo>
                <a:lnTo>
                  <a:pt x="89679" y="633547"/>
                </a:lnTo>
                <a:lnTo>
                  <a:pt x="86156" y="616081"/>
                </a:lnTo>
                <a:lnTo>
                  <a:pt x="76550" y="601819"/>
                </a:lnTo>
                <a:lnTo>
                  <a:pt x="62303" y="592204"/>
                </a:lnTo>
                <a:lnTo>
                  <a:pt x="44856" y="588678"/>
                </a:lnTo>
                <a:lnTo>
                  <a:pt x="27389" y="592204"/>
                </a:lnTo>
                <a:lnTo>
                  <a:pt x="13132" y="601819"/>
                </a:lnTo>
                <a:lnTo>
                  <a:pt x="3522" y="616081"/>
                </a:lnTo>
                <a:lnTo>
                  <a:pt x="0" y="633547"/>
                </a:lnTo>
                <a:lnTo>
                  <a:pt x="3522" y="651014"/>
                </a:lnTo>
                <a:lnTo>
                  <a:pt x="13132" y="665277"/>
                </a:lnTo>
                <a:lnTo>
                  <a:pt x="27389" y="674893"/>
                </a:lnTo>
                <a:lnTo>
                  <a:pt x="44856" y="678420"/>
                </a:lnTo>
                <a:close/>
              </a:path>
              <a:path w="4164965" h="1245870">
                <a:moveTo>
                  <a:pt x="3866225" y="930249"/>
                </a:moveTo>
                <a:lnTo>
                  <a:pt x="3868937" y="930249"/>
                </a:lnTo>
                <a:lnTo>
                  <a:pt x="3870032" y="929154"/>
                </a:lnTo>
                <a:lnTo>
                  <a:pt x="3870032" y="926442"/>
                </a:lnTo>
                <a:lnTo>
                  <a:pt x="3868937" y="925344"/>
                </a:lnTo>
                <a:lnTo>
                  <a:pt x="3866225" y="925344"/>
                </a:lnTo>
                <a:lnTo>
                  <a:pt x="3865130" y="926442"/>
                </a:lnTo>
                <a:lnTo>
                  <a:pt x="3865130" y="929154"/>
                </a:lnTo>
                <a:lnTo>
                  <a:pt x="3866225" y="930249"/>
                </a:lnTo>
                <a:close/>
              </a:path>
              <a:path w="4164965" h="1245870">
                <a:moveTo>
                  <a:pt x="3569471" y="935138"/>
                </a:moveTo>
                <a:lnTo>
                  <a:pt x="3577576" y="935138"/>
                </a:lnTo>
                <a:lnTo>
                  <a:pt x="3580859" y="931852"/>
                </a:lnTo>
                <a:lnTo>
                  <a:pt x="3580859" y="923744"/>
                </a:lnTo>
                <a:lnTo>
                  <a:pt x="3577576" y="920458"/>
                </a:lnTo>
                <a:lnTo>
                  <a:pt x="3569471" y="920458"/>
                </a:lnTo>
                <a:lnTo>
                  <a:pt x="3566189" y="923744"/>
                </a:lnTo>
                <a:lnTo>
                  <a:pt x="3566189" y="931852"/>
                </a:lnTo>
                <a:lnTo>
                  <a:pt x="3569471" y="935138"/>
                </a:lnTo>
                <a:close/>
              </a:path>
              <a:path w="4164965" h="1245870">
                <a:moveTo>
                  <a:pt x="3272720" y="940023"/>
                </a:moveTo>
                <a:lnTo>
                  <a:pt x="3286229" y="940023"/>
                </a:lnTo>
                <a:lnTo>
                  <a:pt x="3291702" y="934548"/>
                </a:lnTo>
                <a:lnTo>
                  <a:pt x="3291702" y="921012"/>
                </a:lnTo>
                <a:lnTo>
                  <a:pt x="3286229" y="915536"/>
                </a:lnTo>
                <a:lnTo>
                  <a:pt x="3272703" y="915536"/>
                </a:lnTo>
                <a:lnTo>
                  <a:pt x="3267231" y="921012"/>
                </a:lnTo>
                <a:lnTo>
                  <a:pt x="3267231" y="934548"/>
                </a:lnTo>
                <a:lnTo>
                  <a:pt x="3272720" y="940023"/>
                </a:lnTo>
                <a:close/>
              </a:path>
              <a:path w="4164965" h="1245870">
                <a:moveTo>
                  <a:pt x="2976408" y="944112"/>
                </a:moveTo>
                <a:lnTo>
                  <a:pt x="2994413" y="944112"/>
                </a:lnTo>
                <a:lnTo>
                  <a:pt x="3001715" y="936803"/>
                </a:lnTo>
                <a:lnTo>
                  <a:pt x="3001715" y="918789"/>
                </a:lnTo>
                <a:lnTo>
                  <a:pt x="2994413" y="911484"/>
                </a:lnTo>
                <a:lnTo>
                  <a:pt x="2976408" y="911484"/>
                </a:lnTo>
                <a:lnTo>
                  <a:pt x="2969106" y="918789"/>
                </a:lnTo>
                <a:lnTo>
                  <a:pt x="2969106" y="936803"/>
                </a:lnTo>
                <a:lnTo>
                  <a:pt x="2976408" y="944112"/>
                </a:lnTo>
                <a:close/>
              </a:path>
              <a:path w="4164965" h="1245870">
                <a:moveTo>
                  <a:pt x="2691353" y="947381"/>
                </a:moveTo>
                <a:lnTo>
                  <a:pt x="2698974" y="945843"/>
                </a:lnTo>
                <a:lnTo>
                  <a:pt x="2705194" y="941648"/>
                </a:lnTo>
                <a:lnTo>
                  <a:pt x="2709388" y="935423"/>
                </a:lnTo>
                <a:lnTo>
                  <a:pt x="2710925" y="927796"/>
                </a:lnTo>
                <a:lnTo>
                  <a:pt x="2709388" y="920172"/>
                </a:lnTo>
                <a:lnTo>
                  <a:pt x="2705194" y="913948"/>
                </a:lnTo>
                <a:lnTo>
                  <a:pt x="2698974" y="909752"/>
                </a:lnTo>
                <a:lnTo>
                  <a:pt x="2691353" y="908214"/>
                </a:lnTo>
                <a:lnTo>
                  <a:pt x="2683733" y="909752"/>
                </a:lnTo>
                <a:lnTo>
                  <a:pt x="2677512" y="913948"/>
                </a:lnTo>
                <a:lnTo>
                  <a:pt x="2673319" y="920172"/>
                </a:lnTo>
                <a:lnTo>
                  <a:pt x="2671781" y="927796"/>
                </a:lnTo>
                <a:lnTo>
                  <a:pt x="2673319" y="935423"/>
                </a:lnTo>
                <a:lnTo>
                  <a:pt x="2677512" y="941648"/>
                </a:lnTo>
                <a:lnTo>
                  <a:pt x="2683733" y="945843"/>
                </a:lnTo>
                <a:lnTo>
                  <a:pt x="2691353" y="947381"/>
                </a:lnTo>
                <a:close/>
              </a:path>
              <a:path w="4164965" h="1245870">
                <a:moveTo>
                  <a:pt x="2397298" y="950647"/>
                </a:moveTo>
                <a:lnTo>
                  <a:pt x="2406186" y="948852"/>
                </a:lnTo>
                <a:lnTo>
                  <a:pt x="2413446" y="943955"/>
                </a:lnTo>
                <a:lnTo>
                  <a:pt x="2418340" y="936691"/>
                </a:lnTo>
                <a:lnTo>
                  <a:pt x="2420135" y="927796"/>
                </a:lnTo>
                <a:lnTo>
                  <a:pt x="2418340" y="918903"/>
                </a:lnTo>
                <a:lnTo>
                  <a:pt x="2413446" y="911639"/>
                </a:lnTo>
                <a:lnTo>
                  <a:pt x="2406186" y="906741"/>
                </a:lnTo>
                <a:lnTo>
                  <a:pt x="2397298" y="904945"/>
                </a:lnTo>
                <a:lnTo>
                  <a:pt x="2388409" y="906741"/>
                </a:lnTo>
                <a:lnTo>
                  <a:pt x="2381150" y="911639"/>
                </a:lnTo>
                <a:lnTo>
                  <a:pt x="2376255" y="918903"/>
                </a:lnTo>
                <a:lnTo>
                  <a:pt x="2374460" y="927796"/>
                </a:lnTo>
                <a:lnTo>
                  <a:pt x="2376255" y="936691"/>
                </a:lnTo>
                <a:lnTo>
                  <a:pt x="2381150" y="943955"/>
                </a:lnTo>
                <a:lnTo>
                  <a:pt x="2388409" y="948852"/>
                </a:lnTo>
                <a:lnTo>
                  <a:pt x="2397298" y="950647"/>
                </a:lnTo>
                <a:close/>
              </a:path>
              <a:path w="4164965" h="1245870">
                <a:moveTo>
                  <a:pt x="2103239" y="953100"/>
                </a:moveTo>
                <a:lnTo>
                  <a:pt x="2113074" y="951112"/>
                </a:lnTo>
                <a:lnTo>
                  <a:pt x="2121108" y="945692"/>
                </a:lnTo>
                <a:lnTo>
                  <a:pt x="2126526" y="937654"/>
                </a:lnTo>
                <a:lnTo>
                  <a:pt x="2128513" y="927813"/>
                </a:lnTo>
                <a:lnTo>
                  <a:pt x="2126526" y="917973"/>
                </a:lnTo>
                <a:lnTo>
                  <a:pt x="2121108" y="909935"/>
                </a:lnTo>
                <a:lnTo>
                  <a:pt x="2113074" y="904514"/>
                </a:lnTo>
                <a:lnTo>
                  <a:pt x="2103239" y="902525"/>
                </a:lnTo>
                <a:lnTo>
                  <a:pt x="2093405" y="904514"/>
                </a:lnTo>
                <a:lnTo>
                  <a:pt x="2085373" y="909935"/>
                </a:lnTo>
                <a:lnTo>
                  <a:pt x="2079955" y="917973"/>
                </a:lnTo>
                <a:lnTo>
                  <a:pt x="2077968" y="927813"/>
                </a:lnTo>
                <a:lnTo>
                  <a:pt x="2079953" y="937654"/>
                </a:lnTo>
                <a:lnTo>
                  <a:pt x="2085366" y="945692"/>
                </a:lnTo>
                <a:lnTo>
                  <a:pt x="2093399" y="951112"/>
                </a:lnTo>
                <a:lnTo>
                  <a:pt x="2103239" y="953100"/>
                </a:lnTo>
                <a:close/>
              </a:path>
              <a:path w="4164965" h="1245870">
                <a:moveTo>
                  <a:pt x="1809183" y="956369"/>
                </a:moveTo>
                <a:lnTo>
                  <a:pt x="1820293" y="954125"/>
                </a:lnTo>
                <a:lnTo>
                  <a:pt x="1829365" y="948006"/>
                </a:lnTo>
                <a:lnTo>
                  <a:pt x="1835480" y="938930"/>
                </a:lnTo>
                <a:lnTo>
                  <a:pt x="1837723" y="927813"/>
                </a:lnTo>
                <a:lnTo>
                  <a:pt x="1835480" y="916696"/>
                </a:lnTo>
                <a:lnTo>
                  <a:pt x="1829365" y="907619"/>
                </a:lnTo>
                <a:lnTo>
                  <a:pt x="1820293" y="901500"/>
                </a:lnTo>
                <a:lnTo>
                  <a:pt x="1809183" y="899256"/>
                </a:lnTo>
                <a:lnTo>
                  <a:pt x="1798073" y="901500"/>
                </a:lnTo>
                <a:lnTo>
                  <a:pt x="1789001" y="907619"/>
                </a:lnTo>
                <a:lnTo>
                  <a:pt x="1782885" y="916696"/>
                </a:lnTo>
                <a:lnTo>
                  <a:pt x="1780643" y="927813"/>
                </a:lnTo>
                <a:lnTo>
                  <a:pt x="1782885" y="938930"/>
                </a:lnTo>
                <a:lnTo>
                  <a:pt x="1789001" y="948006"/>
                </a:lnTo>
                <a:lnTo>
                  <a:pt x="1798073" y="954125"/>
                </a:lnTo>
                <a:lnTo>
                  <a:pt x="1809183" y="956369"/>
                </a:lnTo>
                <a:close/>
              </a:path>
              <a:path w="4164965" h="1245870">
                <a:moveTo>
                  <a:pt x="1515127" y="959641"/>
                </a:moveTo>
                <a:lnTo>
                  <a:pt x="1527506" y="957139"/>
                </a:lnTo>
                <a:lnTo>
                  <a:pt x="1537616" y="950316"/>
                </a:lnTo>
                <a:lnTo>
                  <a:pt x="1544433" y="940199"/>
                </a:lnTo>
                <a:lnTo>
                  <a:pt x="1546933" y="927813"/>
                </a:lnTo>
                <a:lnTo>
                  <a:pt x="1544433" y="915427"/>
                </a:lnTo>
                <a:lnTo>
                  <a:pt x="1537616" y="905311"/>
                </a:lnTo>
                <a:lnTo>
                  <a:pt x="1527506" y="898489"/>
                </a:lnTo>
                <a:lnTo>
                  <a:pt x="1515127" y="895987"/>
                </a:lnTo>
                <a:lnTo>
                  <a:pt x="1502748" y="898489"/>
                </a:lnTo>
                <a:lnTo>
                  <a:pt x="1492637" y="905311"/>
                </a:lnTo>
                <a:lnTo>
                  <a:pt x="1485819" y="915427"/>
                </a:lnTo>
                <a:lnTo>
                  <a:pt x="1483318" y="927813"/>
                </a:lnTo>
                <a:lnTo>
                  <a:pt x="1485819" y="940199"/>
                </a:lnTo>
                <a:lnTo>
                  <a:pt x="1492637" y="950316"/>
                </a:lnTo>
                <a:lnTo>
                  <a:pt x="1502748" y="957139"/>
                </a:lnTo>
                <a:lnTo>
                  <a:pt x="1515127" y="959641"/>
                </a:lnTo>
                <a:close/>
              </a:path>
              <a:path w="4164965" h="1245870">
                <a:moveTo>
                  <a:pt x="1221072" y="962091"/>
                </a:moveTo>
                <a:lnTo>
                  <a:pt x="1234395" y="959397"/>
                </a:lnTo>
                <a:lnTo>
                  <a:pt x="1245278" y="952052"/>
                </a:lnTo>
                <a:lnTo>
                  <a:pt x="1252618" y="941161"/>
                </a:lnTo>
                <a:lnTo>
                  <a:pt x="1255310" y="927829"/>
                </a:lnTo>
                <a:lnTo>
                  <a:pt x="1252618" y="914497"/>
                </a:lnTo>
                <a:lnTo>
                  <a:pt x="1245278" y="903606"/>
                </a:lnTo>
                <a:lnTo>
                  <a:pt x="1234395" y="896261"/>
                </a:lnTo>
                <a:lnTo>
                  <a:pt x="1221072" y="893567"/>
                </a:lnTo>
                <a:lnTo>
                  <a:pt x="1207747" y="896261"/>
                </a:lnTo>
                <a:lnTo>
                  <a:pt x="1196862" y="903606"/>
                </a:lnTo>
                <a:lnTo>
                  <a:pt x="1189522" y="914497"/>
                </a:lnTo>
                <a:lnTo>
                  <a:pt x="1186830" y="927829"/>
                </a:lnTo>
                <a:lnTo>
                  <a:pt x="1189519" y="941161"/>
                </a:lnTo>
                <a:lnTo>
                  <a:pt x="1196856" y="952052"/>
                </a:lnTo>
                <a:lnTo>
                  <a:pt x="1207740" y="959397"/>
                </a:lnTo>
                <a:lnTo>
                  <a:pt x="1221072" y="962091"/>
                </a:lnTo>
                <a:close/>
              </a:path>
              <a:path w="4164965" h="1245870">
                <a:moveTo>
                  <a:pt x="927022" y="964543"/>
                </a:moveTo>
                <a:lnTo>
                  <a:pt x="941304" y="961657"/>
                </a:lnTo>
                <a:lnTo>
                  <a:pt x="952967" y="953788"/>
                </a:lnTo>
                <a:lnTo>
                  <a:pt x="960831" y="942117"/>
                </a:lnTo>
                <a:lnTo>
                  <a:pt x="963714" y="927829"/>
                </a:lnTo>
                <a:lnTo>
                  <a:pt x="960831" y="913541"/>
                </a:lnTo>
                <a:lnTo>
                  <a:pt x="952967" y="901870"/>
                </a:lnTo>
                <a:lnTo>
                  <a:pt x="941304" y="894001"/>
                </a:lnTo>
                <a:lnTo>
                  <a:pt x="927022" y="891115"/>
                </a:lnTo>
                <a:lnTo>
                  <a:pt x="912741" y="894001"/>
                </a:lnTo>
                <a:lnTo>
                  <a:pt x="901078" y="901870"/>
                </a:lnTo>
                <a:lnTo>
                  <a:pt x="893215" y="913541"/>
                </a:lnTo>
                <a:lnTo>
                  <a:pt x="890331" y="927829"/>
                </a:lnTo>
                <a:lnTo>
                  <a:pt x="893215" y="942117"/>
                </a:lnTo>
                <a:lnTo>
                  <a:pt x="901078" y="953788"/>
                </a:lnTo>
                <a:lnTo>
                  <a:pt x="912741" y="961657"/>
                </a:lnTo>
                <a:lnTo>
                  <a:pt x="927022" y="964543"/>
                </a:lnTo>
                <a:close/>
              </a:path>
              <a:path w="4164965" h="1245870">
                <a:moveTo>
                  <a:pt x="632967" y="967813"/>
                </a:moveTo>
                <a:lnTo>
                  <a:pt x="648517" y="964671"/>
                </a:lnTo>
                <a:lnTo>
                  <a:pt x="661211" y="956102"/>
                </a:lnTo>
                <a:lnTo>
                  <a:pt x="669767" y="943393"/>
                </a:lnTo>
                <a:lnTo>
                  <a:pt x="672904" y="927829"/>
                </a:lnTo>
                <a:lnTo>
                  <a:pt x="669767" y="912265"/>
                </a:lnTo>
                <a:lnTo>
                  <a:pt x="661211" y="899556"/>
                </a:lnTo>
                <a:lnTo>
                  <a:pt x="648517" y="890988"/>
                </a:lnTo>
                <a:lnTo>
                  <a:pt x="632967" y="887846"/>
                </a:lnTo>
                <a:lnTo>
                  <a:pt x="617412" y="890988"/>
                </a:lnTo>
                <a:lnTo>
                  <a:pt x="604706" y="899556"/>
                </a:lnTo>
                <a:lnTo>
                  <a:pt x="596139" y="912265"/>
                </a:lnTo>
                <a:lnTo>
                  <a:pt x="592996" y="927829"/>
                </a:lnTo>
                <a:lnTo>
                  <a:pt x="596139" y="943393"/>
                </a:lnTo>
                <a:lnTo>
                  <a:pt x="604706" y="956102"/>
                </a:lnTo>
                <a:lnTo>
                  <a:pt x="617412" y="964671"/>
                </a:lnTo>
                <a:lnTo>
                  <a:pt x="632967" y="967813"/>
                </a:lnTo>
                <a:close/>
              </a:path>
              <a:path w="4164965" h="1245870">
                <a:moveTo>
                  <a:pt x="338911" y="970265"/>
                </a:moveTo>
                <a:lnTo>
                  <a:pt x="355412" y="966931"/>
                </a:lnTo>
                <a:lnTo>
                  <a:pt x="368889" y="957840"/>
                </a:lnTo>
                <a:lnTo>
                  <a:pt x="377976" y="944356"/>
                </a:lnTo>
                <a:lnTo>
                  <a:pt x="381308" y="927845"/>
                </a:lnTo>
                <a:lnTo>
                  <a:pt x="377976" y="911335"/>
                </a:lnTo>
                <a:lnTo>
                  <a:pt x="368889" y="897851"/>
                </a:lnTo>
                <a:lnTo>
                  <a:pt x="355412" y="888760"/>
                </a:lnTo>
                <a:lnTo>
                  <a:pt x="338911" y="885426"/>
                </a:lnTo>
                <a:lnTo>
                  <a:pt x="322410" y="888760"/>
                </a:lnTo>
                <a:lnTo>
                  <a:pt x="308933" y="897851"/>
                </a:lnTo>
                <a:lnTo>
                  <a:pt x="299847" y="911335"/>
                </a:lnTo>
                <a:lnTo>
                  <a:pt x="296515" y="927845"/>
                </a:lnTo>
                <a:lnTo>
                  <a:pt x="299847" y="944356"/>
                </a:lnTo>
                <a:lnTo>
                  <a:pt x="308933" y="957840"/>
                </a:lnTo>
                <a:lnTo>
                  <a:pt x="322410" y="966931"/>
                </a:lnTo>
                <a:lnTo>
                  <a:pt x="338911" y="970265"/>
                </a:lnTo>
                <a:close/>
              </a:path>
              <a:path w="4164965" h="1245870">
                <a:moveTo>
                  <a:pt x="44856" y="972718"/>
                </a:moveTo>
                <a:lnTo>
                  <a:pt x="62303" y="969191"/>
                </a:lnTo>
                <a:lnTo>
                  <a:pt x="76550" y="959575"/>
                </a:lnTo>
                <a:lnTo>
                  <a:pt x="86156" y="945312"/>
                </a:lnTo>
                <a:lnTo>
                  <a:pt x="89679" y="927845"/>
                </a:lnTo>
                <a:lnTo>
                  <a:pt x="86156" y="910381"/>
                </a:lnTo>
                <a:lnTo>
                  <a:pt x="76550" y="896119"/>
                </a:lnTo>
                <a:lnTo>
                  <a:pt x="62303" y="886503"/>
                </a:lnTo>
                <a:lnTo>
                  <a:pt x="44856" y="882976"/>
                </a:lnTo>
                <a:lnTo>
                  <a:pt x="27389" y="886503"/>
                </a:lnTo>
                <a:lnTo>
                  <a:pt x="13132" y="896119"/>
                </a:lnTo>
                <a:lnTo>
                  <a:pt x="3522" y="910381"/>
                </a:lnTo>
                <a:lnTo>
                  <a:pt x="0" y="927845"/>
                </a:lnTo>
                <a:lnTo>
                  <a:pt x="3522" y="945312"/>
                </a:lnTo>
                <a:lnTo>
                  <a:pt x="13132" y="959575"/>
                </a:lnTo>
                <a:lnTo>
                  <a:pt x="27389" y="969191"/>
                </a:lnTo>
                <a:lnTo>
                  <a:pt x="44856" y="972718"/>
                </a:lnTo>
                <a:close/>
              </a:path>
              <a:path w="4164965" h="1245870">
                <a:moveTo>
                  <a:pt x="2983612" y="1225347"/>
                </a:moveTo>
                <a:lnTo>
                  <a:pt x="2987222" y="1225347"/>
                </a:lnTo>
                <a:lnTo>
                  <a:pt x="2988678" y="1223895"/>
                </a:lnTo>
                <a:lnTo>
                  <a:pt x="2988678" y="1220265"/>
                </a:lnTo>
                <a:lnTo>
                  <a:pt x="2987222" y="1218809"/>
                </a:lnTo>
                <a:lnTo>
                  <a:pt x="2983596" y="1218809"/>
                </a:lnTo>
                <a:lnTo>
                  <a:pt x="2982143" y="1220265"/>
                </a:lnTo>
                <a:lnTo>
                  <a:pt x="2982143" y="1223895"/>
                </a:lnTo>
                <a:lnTo>
                  <a:pt x="2983612" y="1225347"/>
                </a:lnTo>
                <a:close/>
              </a:path>
              <a:path w="4164965" h="1245870">
                <a:moveTo>
                  <a:pt x="2687304" y="1229436"/>
                </a:moveTo>
                <a:lnTo>
                  <a:pt x="2695406" y="1229436"/>
                </a:lnTo>
                <a:lnTo>
                  <a:pt x="2698688" y="1226151"/>
                </a:lnTo>
                <a:lnTo>
                  <a:pt x="2698688" y="1218042"/>
                </a:lnTo>
                <a:lnTo>
                  <a:pt x="2695406" y="1214756"/>
                </a:lnTo>
                <a:lnTo>
                  <a:pt x="2687304" y="1214756"/>
                </a:lnTo>
                <a:lnTo>
                  <a:pt x="2684018" y="1218042"/>
                </a:lnTo>
                <a:lnTo>
                  <a:pt x="2684018" y="1226151"/>
                </a:lnTo>
                <a:lnTo>
                  <a:pt x="2687304" y="1229436"/>
                </a:lnTo>
                <a:close/>
              </a:path>
              <a:path w="4164965" h="1245870">
                <a:moveTo>
                  <a:pt x="2391448" y="1232705"/>
                </a:moveTo>
                <a:lnTo>
                  <a:pt x="2403144" y="1232705"/>
                </a:lnTo>
                <a:lnTo>
                  <a:pt x="2407898" y="1227947"/>
                </a:lnTo>
                <a:lnTo>
                  <a:pt x="2407898" y="1216245"/>
                </a:lnTo>
                <a:lnTo>
                  <a:pt x="2403144" y="1211487"/>
                </a:lnTo>
                <a:lnTo>
                  <a:pt x="2391448" y="1211487"/>
                </a:lnTo>
                <a:lnTo>
                  <a:pt x="2386693" y="1216245"/>
                </a:lnTo>
                <a:lnTo>
                  <a:pt x="2386693" y="1227947"/>
                </a:lnTo>
                <a:lnTo>
                  <a:pt x="2391448" y="1232705"/>
                </a:lnTo>
                <a:close/>
              </a:path>
              <a:path w="4164965" h="1245870">
                <a:moveTo>
                  <a:pt x="2095136" y="1236791"/>
                </a:moveTo>
                <a:lnTo>
                  <a:pt x="2111344" y="1236791"/>
                </a:lnTo>
                <a:lnTo>
                  <a:pt x="2117909" y="1230220"/>
                </a:lnTo>
                <a:lnTo>
                  <a:pt x="2117909" y="1214002"/>
                </a:lnTo>
                <a:lnTo>
                  <a:pt x="2111344" y="1207434"/>
                </a:lnTo>
                <a:lnTo>
                  <a:pt x="2095136" y="1207434"/>
                </a:lnTo>
                <a:lnTo>
                  <a:pt x="2088569" y="1214002"/>
                </a:lnTo>
                <a:lnTo>
                  <a:pt x="2088569" y="1230220"/>
                </a:lnTo>
                <a:lnTo>
                  <a:pt x="2095136" y="1236791"/>
                </a:lnTo>
                <a:close/>
              </a:path>
              <a:path w="4164965" h="1245870">
                <a:moveTo>
                  <a:pt x="1799723" y="1239243"/>
                </a:moveTo>
                <a:lnTo>
                  <a:pt x="1818643" y="1239243"/>
                </a:lnTo>
                <a:lnTo>
                  <a:pt x="1826306" y="1231577"/>
                </a:lnTo>
                <a:lnTo>
                  <a:pt x="1826306" y="1212648"/>
                </a:lnTo>
                <a:lnTo>
                  <a:pt x="1818643" y="1204982"/>
                </a:lnTo>
                <a:lnTo>
                  <a:pt x="1799723" y="1204982"/>
                </a:lnTo>
                <a:lnTo>
                  <a:pt x="1792064" y="1212648"/>
                </a:lnTo>
                <a:lnTo>
                  <a:pt x="1792064" y="1231577"/>
                </a:lnTo>
                <a:lnTo>
                  <a:pt x="1799723" y="1239243"/>
                </a:lnTo>
                <a:close/>
              </a:path>
              <a:path w="4164965" h="1245870">
                <a:moveTo>
                  <a:pt x="1515127" y="1242513"/>
                </a:moveTo>
                <a:lnTo>
                  <a:pt x="1523062" y="1240909"/>
                </a:lnTo>
                <a:lnTo>
                  <a:pt x="1529543" y="1236535"/>
                </a:lnTo>
                <a:lnTo>
                  <a:pt x="1533913" y="1230050"/>
                </a:lnTo>
                <a:lnTo>
                  <a:pt x="1535516" y="1222111"/>
                </a:lnTo>
                <a:lnTo>
                  <a:pt x="1533913" y="1214172"/>
                </a:lnTo>
                <a:lnTo>
                  <a:pt x="1529543" y="1207688"/>
                </a:lnTo>
                <a:lnTo>
                  <a:pt x="1523062" y="1203316"/>
                </a:lnTo>
                <a:lnTo>
                  <a:pt x="1515127" y="1201713"/>
                </a:lnTo>
                <a:lnTo>
                  <a:pt x="1507193" y="1203316"/>
                </a:lnTo>
                <a:lnTo>
                  <a:pt x="1500712" y="1207688"/>
                </a:lnTo>
                <a:lnTo>
                  <a:pt x="1496341" y="1214172"/>
                </a:lnTo>
                <a:lnTo>
                  <a:pt x="1494739" y="1222111"/>
                </a:lnTo>
                <a:lnTo>
                  <a:pt x="1496341" y="1230050"/>
                </a:lnTo>
                <a:lnTo>
                  <a:pt x="1500712" y="1236535"/>
                </a:lnTo>
                <a:lnTo>
                  <a:pt x="1507193" y="1240909"/>
                </a:lnTo>
                <a:lnTo>
                  <a:pt x="1515127" y="1242513"/>
                </a:lnTo>
                <a:close/>
              </a:path>
              <a:path w="4164965" h="1245870">
                <a:moveTo>
                  <a:pt x="1221072" y="1244145"/>
                </a:moveTo>
                <a:lnTo>
                  <a:pt x="1229646" y="1242415"/>
                </a:lnTo>
                <a:lnTo>
                  <a:pt x="1236645" y="1237695"/>
                </a:lnTo>
                <a:lnTo>
                  <a:pt x="1241363" y="1230691"/>
                </a:lnTo>
                <a:lnTo>
                  <a:pt x="1243093" y="1222111"/>
                </a:lnTo>
                <a:lnTo>
                  <a:pt x="1241363" y="1213531"/>
                </a:lnTo>
                <a:lnTo>
                  <a:pt x="1236645" y="1206527"/>
                </a:lnTo>
                <a:lnTo>
                  <a:pt x="1229646" y="1201807"/>
                </a:lnTo>
                <a:lnTo>
                  <a:pt x="1221072" y="1200076"/>
                </a:lnTo>
                <a:lnTo>
                  <a:pt x="1212495" y="1201807"/>
                </a:lnTo>
                <a:lnTo>
                  <a:pt x="1205495" y="1206527"/>
                </a:lnTo>
                <a:lnTo>
                  <a:pt x="1200777" y="1213531"/>
                </a:lnTo>
                <a:lnTo>
                  <a:pt x="1199047" y="1222111"/>
                </a:lnTo>
                <a:lnTo>
                  <a:pt x="1200779" y="1230691"/>
                </a:lnTo>
                <a:lnTo>
                  <a:pt x="1205501" y="1237695"/>
                </a:lnTo>
                <a:lnTo>
                  <a:pt x="1212502" y="1242415"/>
                </a:lnTo>
                <a:lnTo>
                  <a:pt x="1221072" y="1244145"/>
                </a:lnTo>
                <a:close/>
              </a:path>
              <a:path w="4164965" h="1245870">
                <a:moveTo>
                  <a:pt x="927022" y="1244145"/>
                </a:moveTo>
                <a:lnTo>
                  <a:pt x="935592" y="1242415"/>
                </a:lnTo>
                <a:lnTo>
                  <a:pt x="942585" y="1237695"/>
                </a:lnTo>
                <a:lnTo>
                  <a:pt x="947297" y="1230691"/>
                </a:lnTo>
                <a:lnTo>
                  <a:pt x="949024" y="1222111"/>
                </a:lnTo>
                <a:lnTo>
                  <a:pt x="947297" y="1213531"/>
                </a:lnTo>
                <a:lnTo>
                  <a:pt x="942585" y="1206527"/>
                </a:lnTo>
                <a:lnTo>
                  <a:pt x="935592" y="1201807"/>
                </a:lnTo>
                <a:lnTo>
                  <a:pt x="927022" y="1200076"/>
                </a:lnTo>
                <a:lnTo>
                  <a:pt x="918447" y="1201807"/>
                </a:lnTo>
                <a:lnTo>
                  <a:pt x="911443" y="1206527"/>
                </a:lnTo>
                <a:lnTo>
                  <a:pt x="906720" y="1213531"/>
                </a:lnTo>
                <a:lnTo>
                  <a:pt x="904988" y="1222111"/>
                </a:lnTo>
                <a:lnTo>
                  <a:pt x="906720" y="1230691"/>
                </a:lnTo>
                <a:lnTo>
                  <a:pt x="911443" y="1237695"/>
                </a:lnTo>
                <a:lnTo>
                  <a:pt x="918447" y="1242415"/>
                </a:lnTo>
                <a:lnTo>
                  <a:pt x="927022" y="1244145"/>
                </a:lnTo>
                <a:close/>
              </a:path>
              <a:path w="4164965" h="1245870">
                <a:moveTo>
                  <a:pt x="632967" y="1245782"/>
                </a:moveTo>
                <a:lnTo>
                  <a:pt x="642166" y="1243922"/>
                </a:lnTo>
                <a:lnTo>
                  <a:pt x="649681" y="1238852"/>
                </a:lnTo>
                <a:lnTo>
                  <a:pt x="654749" y="1231333"/>
                </a:lnTo>
                <a:lnTo>
                  <a:pt x="656608" y="1222127"/>
                </a:lnTo>
                <a:lnTo>
                  <a:pt x="654749" y="1212922"/>
                </a:lnTo>
                <a:lnTo>
                  <a:pt x="649681" y="1205404"/>
                </a:lnTo>
                <a:lnTo>
                  <a:pt x="642166" y="1200335"/>
                </a:lnTo>
                <a:lnTo>
                  <a:pt x="632967" y="1198476"/>
                </a:lnTo>
                <a:lnTo>
                  <a:pt x="623767" y="1200335"/>
                </a:lnTo>
                <a:lnTo>
                  <a:pt x="616252" y="1205404"/>
                </a:lnTo>
                <a:lnTo>
                  <a:pt x="611184" y="1212922"/>
                </a:lnTo>
                <a:lnTo>
                  <a:pt x="609325" y="1222127"/>
                </a:lnTo>
                <a:lnTo>
                  <a:pt x="611184" y="1231333"/>
                </a:lnTo>
                <a:lnTo>
                  <a:pt x="616252" y="1238852"/>
                </a:lnTo>
                <a:lnTo>
                  <a:pt x="623767" y="1243922"/>
                </a:lnTo>
                <a:lnTo>
                  <a:pt x="632967" y="1245782"/>
                </a:lnTo>
                <a:close/>
              </a:path>
              <a:path w="4164965" h="1245870">
                <a:moveTo>
                  <a:pt x="338911" y="1244145"/>
                </a:moveTo>
                <a:lnTo>
                  <a:pt x="347481" y="1242415"/>
                </a:lnTo>
                <a:lnTo>
                  <a:pt x="354474" y="1237695"/>
                </a:lnTo>
                <a:lnTo>
                  <a:pt x="359186" y="1230691"/>
                </a:lnTo>
                <a:lnTo>
                  <a:pt x="360913" y="1222111"/>
                </a:lnTo>
                <a:lnTo>
                  <a:pt x="359186" y="1213531"/>
                </a:lnTo>
                <a:lnTo>
                  <a:pt x="354474" y="1206527"/>
                </a:lnTo>
                <a:lnTo>
                  <a:pt x="347481" y="1201807"/>
                </a:lnTo>
                <a:lnTo>
                  <a:pt x="338911" y="1200076"/>
                </a:lnTo>
                <a:lnTo>
                  <a:pt x="330322" y="1201807"/>
                </a:lnTo>
                <a:lnTo>
                  <a:pt x="323320" y="1206527"/>
                </a:lnTo>
                <a:lnTo>
                  <a:pt x="318604" y="1213531"/>
                </a:lnTo>
                <a:lnTo>
                  <a:pt x="316877" y="1222111"/>
                </a:lnTo>
                <a:lnTo>
                  <a:pt x="318609" y="1230691"/>
                </a:lnTo>
                <a:lnTo>
                  <a:pt x="323332" y="1237695"/>
                </a:lnTo>
                <a:lnTo>
                  <a:pt x="330336" y="1242415"/>
                </a:lnTo>
                <a:lnTo>
                  <a:pt x="338911" y="1244145"/>
                </a:lnTo>
                <a:close/>
              </a:path>
              <a:path w="4164965" h="1245870">
                <a:moveTo>
                  <a:pt x="44856" y="1241696"/>
                </a:moveTo>
                <a:lnTo>
                  <a:pt x="52465" y="1240158"/>
                </a:lnTo>
                <a:lnTo>
                  <a:pt x="58689" y="1235961"/>
                </a:lnTo>
                <a:lnTo>
                  <a:pt x="62889" y="1229736"/>
                </a:lnTo>
                <a:lnTo>
                  <a:pt x="64431" y="1222111"/>
                </a:lnTo>
                <a:lnTo>
                  <a:pt x="62889" y="1214486"/>
                </a:lnTo>
                <a:lnTo>
                  <a:pt x="58689" y="1208262"/>
                </a:lnTo>
                <a:lnTo>
                  <a:pt x="52465" y="1204067"/>
                </a:lnTo>
                <a:lnTo>
                  <a:pt x="44856" y="1202529"/>
                </a:lnTo>
                <a:lnTo>
                  <a:pt x="37232" y="1204067"/>
                </a:lnTo>
                <a:lnTo>
                  <a:pt x="31010" y="1208262"/>
                </a:lnTo>
                <a:lnTo>
                  <a:pt x="26817" y="1214486"/>
                </a:lnTo>
                <a:lnTo>
                  <a:pt x="25280" y="1222111"/>
                </a:lnTo>
                <a:lnTo>
                  <a:pt x="26817" y="1229736"/>
                </a:lnTo>
                <a:lnTo>
                  <a:pt x="31010" y="1235961"/>
                </a:lnTo>
                <a:lnTo>
                  <a:pt x="37232" y="1240158"/>
                </a:lnTo>
                <a:lnTo>
                  <a:pt x="44856" y="1241696"/>
                </a:lnTo>
                <a:close/>
              </a:path>
            </a:pathLst>
          </a:custGeom>
          <a:solidFill>
            <a:srgbClr val="FFFFFF"/>
          </a:solidFill>
        </p:spPr>
        <p:txBody>
          <a:bodyPr wrap="square" lIns="0" tIns="0" rIns="0" bIns="0" rtlCol="0"/>
          <a:lstStyle/>
          <a:p>
            <a:endParaRPr lang="pt-BR" noProof="0"/>
          </a:p>
        </p:txBody>
      </p:sp>
      <p:sp>
        <p:nvSpPr>
          <p:cNvPr id="5" name="object 2">
            <a:extLst>
              <a:ext uri="{FF2B5EF4-FFF2-40B4-BE49-F238E27FC236}">
                <a16:creationId xmlns:a16="http://schemas.microsoft.com/office/drawing/2014/main" id="{31F83F66-D7C1-D199-1DA8-82BBE7E3522D}"/>
              </a:ext>
            </a:extLst>
          </p:cNvPr>
          <p:cNvSpPr txBox="1"/>
          <p:nvPr/>
        </p:nvSpPr>
        <p:spPr>
          <a:xfrm>
            <a:off x="5228657" y="4061277"/>
            <a:ext cx="7304772" cy="3045064"/>
          </a:xfrm>
          <a:prstGeom prst="rect">
            <a:avLst/>
          </a:prstGeom>
          <a:noFill/>
        </p:spPr>
        <p:txBody>
          <a:bodyPr vert="horz" wrap="square" lIns="0" tIns="13335" rIns="0" bIns="0" rtlCol="0" anchor="t">
            <a:spAutoFit/>
          </a:bodyPr>
          <a:lstStyle/>
          <a:p>
            <a:pPr marL="12700">
              <a:spcBef>
                <a:spcPts val="105"/>
              </a:spcBef>
            </a:pPr>
            <a:r>
              <a:rPr lang="pt-BR" sz="19700" spc="-2240" noProof="0">
                <a:solidFill>
                  <a:srgbClr val="FFFFFF"/>
                </a:solidFill>
                <a:latin typeface="Trebuchet MS"/>
                <a:cs typeface="Trebuchet MS"/>
              </a:rPr>
              <a:t>F I T </a:t>
            </a:r>
            <a:r>
              <a:rPr lang="pt-BR" sz="19700" spc="-1910" noProof="0">
                <a:solidFill>
                  <a:srgbClr val="E68D19"/>
                </a:solidFill>
                <a:latin typeface="Trebuchet MS"/>
                <a:cs typeface="Trebuchet MS"/>
              </a:rPr>
              <a:t>A I</a:t>
            </a:r>
            <a:endParaRPr lang="pt-BR" sz="19700" noProof="0">
              <a:solidFill>
                <a:srgbClr val="E68D19"/>
              </a:solidFill>
              <a:latin typeface="Trebuchet MS"/>
              <a:cs typeface="Trebuchet MS"/>
            </a:endParaRPr>
          </a:p>
        </p:txBody>
      </p:sp>
      <p:sp>
        <p:nvSpPr>
          <p:cNvPr id="6" name="object 16">
            <a:extLst>
              <a:ext uri="{FF2B5EF4-FFF2-40B4-BE49-F238E27FC236}">
                <a16:creationId xmlns:a16="http://schemas.microsoft.com/office/drawing/2014/main" id="{52B253CA-5787-D6EA-8C5B-2B10460CEFBA}"/>
              </a:ext>
            </a:extLst>
          </p:cNvPr>
          <p:cNvSpPr/>
          <p:nvPr/>
        </p:nvSpPr>
        <p:spPr>
          <a:xfrm rot="10800000">
            <a:off x="-1176" y="8944635"/>
            <a:ext cx="4164965" cy="1245870"/>
          </a:xfrm>
          <a:custGeom>
            <a:avLst/>
            <a:gdLst/>
            <a:ahLst/>
            <a:cxnLst/>
            <a:rect l="l" t="t" r="r" b="b"/>
            <a:pathLst>
              <a:path w="4164965" h="1245870">
                <a:moveTo>
                  <a:pt x="4159840" y="48056"/>
                </a:moveTo>
                <a:lnTo>
                  <a:pt x="4163450" y="48056"/>
                </a:lnTo>
                <a:lnTo>
                  <a:pt x="4164904" y="46603"/>
                </a:lnTo>
                <a:lnTo>
                  <a:pt x="4164904" y="42973"/>
                </a:lnTo>
                <a:lnTo>
                  <a:pt x="4163450" y="41517"/>
                </a:lnTo>
                <a:lnTo>
                  <a:pt x="4159823" y="41517"/>
                </a:lnTo>
                <a:lnTo>
                  <a:pt x="4158369" y="42973"/>
                </a:lnTo>
                <a:lnTo>
                  <a:pt x="4158369" y="46603"/>
                </a:lnTo>
                <a:lnTo>
                  <a:pt x="4159840" y="48056"/>
                </a:lnTo>
                <a:close/>
              </a:path>
              <a:path w="4164965" h="1245870">
                <a:moveTo>
                  <a:pt x="3863969" y="51325"/>
                </a:moveTo>
                <a:lnTo>
                  <a:pt x="3871173" y="51325"/>
                </a:lnTo>
                <a:lnTo>
                  <a:pt x="3874098" y="48400"/>
                </a:lnTo>
                <a:lnTo>
                  <a:pt x="3874098" y="41206"/>
                </a:lnTo>
                <a:lnTo>
                  <a:pt x="3871173" y="38281"/>
                </a:lnTo>
                <a:lnTo>
                  <a:pt x="3863986" y="38281"/>
                </a:lnTo>
                <a:lnTo>
                  <a:pt x="3861061" y="41206"/>
                </a:lnTo>
                <a:lnTo>
                  <a:pt x="3861061" y="48400"/>
                </a:lnTo>
                <a:lnTo>
                  <a:pt x="3863969" y="51325"/>
                </a:lnTo>
                <a:close/>
              </a:path>
              <a:path w="4164965" h="1245870">
                <a:moveTo>
                  <a:pt x="3568117" y="54594"/>
                </a:moveTo>
                <a:lnTo>
                  <a:pt x="3578931" y="54594"/>
                </a:lnTo>
                <a:lnTo>
                  <a:pt x="3583308" y="50213"/>
                </a:lnTo>
                <a:lnTo>
                  <a:pt x="3583308" y="39393"/>
                </a:lnTo>
                <a:lnTo>
                  <a:pt x="3578931" y="35012"/>
                </a:lnTo>
                <a:lnTo>
                  <a:pt x="3568117" y="35012"/>
                </a:lnTo>
                <a:lnTo>
                  <a:pt x="3563739" y="39393"/>
                </a:lnTo>
                <a:lnTo>
                  <a:pt x="3563739" y="50213"/>
                </a:lnTo>
                <a:lnTo>
                  <a:pt x="3568117" y="54594"/>
                </a:lnTo>
                <a:close/>
              </a:path>
              <a:path w="4164965" h="1245870">
                <a:moveTo>
                  <a:pt x="3272264" y="57863"/>
                </a:moveTo>
                <a:lnTo>
                  <a:pt x="3286672" y="57863"/>
                </a:lnTo>
                <a:lnTo>
                  <a:pt x="3292518" y="52013"/>
                </a:lnTo>
                <a:lnTo>
                  <a:pt x="3292518" y="37596"/>
                </a:lnTo>
                <a:lnTo>
                  <a:pt x="3286672" y="31743"/>
                </a:lnTo>
                <a:lnTo>
                  <a:pt x="3272264" y="31743"/>
                </a:lnTo>
                <a:lnTo>
                  <a:pt x="3266414" y="37596"/>
                </a:lnTo>
                <a:lnTo>
                  <a:pt x="3266414" y="52013"/>
                </a:lnTo>
                <a:lnTo>
                  <a:pt x="3272264" y="57863"/>
                </a:lnTo>
                <a:close/>
              </a:path>
              <a:path w="4164965" h="1245870">
                <a:moveTo>
                  <a:pt x="2976408" y="61135"/>
                </a:moveTo>
                <a:lnTo>
                  <a:pt x="2994413" y="61135"/>
                </a:lnTo>
                <a:lnTo>
                  <a:pt x="3001715" y="53827"/>
                </a:lnTo>
                <a:lnTo>
                  <a:pt x="3001715" y="35812"/>
                </a:lnTo>
                <a:lnTo>
                  <a:pt x="2994413" y="28507"/>
                </a:lnTo>
                <a:lnTo>
                  <a:pt x="2976408" y="28507"/>
                </a:lnTo>
                <a:lnTo>
                  <a:pt x="2969106" y="35812"/>
                </a:lnTo>
                <a:lnTo>
                  <a:pt x="2969106" y="53827"/>
                </a:lnTo>
                <a:lnTo>
                  <a:pt x="2976408" y="61135"/>
                </a:lnTo>
                <a:close/>
              </a:path>
              <a:path w="4164965" h="1245870">
                <a:moveTo>
                  <a:pt x="2691353" y="64401"/>
                </a:moveTo>
                <a:lnTo>
                  <a:pt x="2698974" y="62863"/>
                </a:lnTo>
                <a:lnTo>
                  <a:pt x="2705194" y="58668"/>
                </a:lnTo>
                <a:lnTo>
                  <a:pt x="2709388" y="52444"/>
                </a:lnTo>
                <a:lnTo>
                  <a:pt x="2710925" y="44819"/>
                </a:lnTo>
                <a:lnTo>
                  <a:pt x="2709388" y="37195"/>
                </a:lnTo>
                <a:lnTo>
                  <a:pt x="2705194" y="30971"/>
                </a:lnTo>
                <a:lnTo>
                  <a:pt x="2698974" y="26776"/>
                </a:lnTo>
                <a:lnTo>
                  <a:pt x="2691353" y="25237"/>
                </a:lnTo>
                <a:lnTo>
                  <a:pt x="2683733" y="26776"/>
                </a:lnTo>
                <a:lnTo>
                  <a:pt x="2677512" y="30971"/>
                </a:lnTo>
                <a:lnTo>
                  <a:pt x="2673319" y="37195"/>
                </a:lnTo>
                <a:lnTo>
                  <a:pt x="2671781" y="44819"/>
                </a:lnTo>
                <a:lnTo>
                  <a:pt x="2673319" y="52444"/>
                </a:lnTo>
                <a:lnTo>
                  <a:pt x="2677512" y="58668"/>
                </a:lnTo>
                <a:lnTo>
                  <a:pt x="2683733" y="62863"/>
                </a:lnTo>
                <a:lnTo>
                  <a:pt x="2691353" y="64401"/>
                </a:lnTo>
                <a:close/>
              </a:path>
              <a:path w="4164965" h="1245870">
                <a:moveTo>
                  <a:pt x="2397298" y="67674"/>
                </a:moveTo>
                <a:lnTo>
                  <a:pt x="2406186" y="65877"/>
                </a:lnTo>
                <a:lnTo>
                  <a:pt x="2413446" y="60979"/>
                </a:lnTo>
                <a:lnTo>
                  <a:pt x="2418340" y="53715"/>
                </a:lnTo>
                <a:lnTo>
                  <a:pt x="2420135" y="44819"/>
                </a:lnTo>
                <a:lnTo>
                  <a:pt x="2418340" y="35926"/>
                </a:lnTo>
                <a:lnTo>
                  <a:pt x="2413446" y="28662"/>
                </a:lnTo>
                <a:lnTo>
                  <a:pt x="2406186" y="23765"/>
                </a:lnTo>
                <a:lnTo>
                  <a:pt x="2397298" y="21968"/>
                </a:lnTo>
                <a:lnTo>
                  <a:pt x="2388409" y="23765"/>
                </a:lnTo>
                <a:lnTo>
                  <a:pt x="2381150" y="28662"/>
                </a:lnTo>
                <a:lnTo>
                  <a:pt x="2376255" y="35926"/>
                </a:lnTo>
                <a:lnTo>
                  <a:pt x="2374460" y="44819"/>
                </a:lnTo>
                <a:lnTo>
                  <a:pt x="2376255" y="53715"/>
                </a:lnTo>
                <a:lnTo>
                  <a:pt x="2381150" y="60979"/>
                </a:lnTo>
                <a:lnTo>
                  <a:pt x="2388409" y="65877"/>
                </a:lnTo>
                <a:lnTo>
                  <a:pt x="2397298" y="67674"/>
                </a:lnTo>
                <a:close/>
              </a:path>
              <a:path w="4164965" h="1245870">
                <a:moveTo>
                  <a:pt x="2103239" y="70123"/>
                </a:moveTo>
                <a:lnTo>
                  <a:pt x="2113074" y="68135"/>
                </a:lnTo>
                <a:lnTo>
                  <a:pt x="2121108" y="62715"/>
                </a:lnTo>
                <a:lnTo>
                  <a:pt x="2126526" y="54677"/>
                </a:lnTo>
                <a:lnTo>
                  <a:pt x="2128513" y="44836"/>
                </a:lnTo>
                <a:lnTo>
                  <a:pt x="2126526" y="34996"/>
                </a:lnTo>
                <a:lnTo>
                  <a:pt x="2121108" y="26958"/>
                </a:lnTo>
                <a:lnTo>
                  <a:pt x="2113074" y="21537"/>
                </a:lnTo>
                <a:lnTo>
                  <a:pt x="2103239" y="19549"/>
                </a:lnTo>
                <a:lnTo>
                  <a:pt x="2093405" y="21537"/>
                </a:lnTo>
                <a:lnTo>
                  <a:pt x="2085373" y="26958"/>
                </a:lnTo>
                <a:lnTo>
                  <a:pt x="2079955" y="34996"/>
                </a:lnTo>
                <a:lnTo>
                  <a:pt x="2077968" y="44836"/>
                </a:lnTo>
                <a:lnTo>
                  <a:pt x="2079953" y="54677"/>
                </a:lnTo>
                <a:lnTo>
                  <a:pt x="2085366" y="62715"/>
                </a:lnTo>
                <a:lnTo>
                  <a:pt x="2093399" y="68135"/>
                </a:lnTo>
                <a:lnTo>
                  <a:pt x="2103239" y="70123"/>
                </a:lnTo>
                <a:close/>
              </a:path>
              <a:path w="4164965" h="1245870">
                <a:moveTo>
                  <a:pt x="1809183" y="73392"/>
                </a:moveTo>
                <a:lnTo>
                  <a:pt x="1820293" y="71149"/>
                </a:lnTo>
                <a:lnTo>
                  <a:pt x="1829365" y="65030"/>
                </a:lnTo>
                <a:lnTo>
                  <a:pt x="1835480" y="55953"/>
                </a:lnTo>
                <a:lnTo>
                  <a:pt x="1837723" y="44836"/>
                </a:lnTo>
                <a:lnTo>
                  <a:pt x="1835480" y="33719"/>
                </a:lnTo>
                <a:lnTo>
                  <a:pt x="1829365" y="24642"/>
                </a:lnTo>
                <a:lnTo>
                  <a:pt x="1820293" y="18523"/>
                </a:lnTo>
                <a:lnTo>
                  <a:pt x="1809183" y="16279"/>
                </a:lnTo>
                <a:lnTo>
                  <a:pt x="1798073" y="18523"/>
                </a:lnTo>
                <a:lnTo>
                  <a:pt x="1789001" y="24642"/>
                </a:lnTo>
                <a:lnTo>
                  <a:pt x="1782885" y="33719"/>
                </a:lnTo>
                <a:lnTo>
                  <a:pt x="1780643" y="44836"/>
                </a:lnTo>
                <a:lnTo>
                  <a:pt x="1782885" y="55953"/>
                </a:lnTo>
                <a:lnTo>
                  <a:pt x="1789001" y="65030"/>
                </a:lnTo>
                <a:lnTo>
                  <a:pt x="1798073" y="71149"/>
                </a:lnTo>
                <a:lnTo>
                  <a:pt x="1809183" y="73392"/>
                </a:lnTo>
                <a:close/>
              </a:path>
              <a:path w="4164965" h="1245870">
                <a:moveTo>
                  <a:pt x="1515127" y="76661"/>
                </a:moveTo>
                <a:lnTo>
                  <a:pt x="1527506" y="74160"/>
                </a:lnTo>
                <a:lnTo>
                  <a:pt x="1537616" y="67338"/>
                </a:lnTo>
                <a:lnTo>
                  <a:pt x="1544433" y="57222"/>
                </a:lnTo>
                <a:lnTo>
                  <a:pt x="1546933" y="44836"/>
                </a:lnTo>
                <a:lnTo>
                  <a:pt x="1544433" y="32450"/>
                </a:lnTo>
                <a:lnTo>
                  <a:pt x="1537616" y="22334"/>
                </a:lnTo>
                <a:lnTo>
                  <a:pt x="1527506" y="15512"/>
                </a:lnTo>
                <a:lnTo>
                  <a:pt x="1515127" y="13010"/>
                </a:lnTo>
                <a:lnTo>
                  <a:pt x="1502748" y="15512"/>
                </a:lnTo>
                <a:lnTo>
                  <a:pt x="1492637" y="22334"/>
                </a:lnTo>
                <a:lnTo>
                  <a:pt x="1485819" y="32450"/>
                </a:lnTo>
                <a:lnTo>
                  <a:pt x="1483318" y="44836"/>
                </a:lnTo>
                <a:lnTo>
                  <a:pt x="1485819" y="57222"/>
                </a:lnTo>
                <a:lnTo>
                  <a:pt x="1492637" y="67338"/>
                </a:lnTo>
                <a:lnTo>
                  <a:pt x="1502748" y="74160"/>
                </a:lnTo>
                <a:lnTo>
                  <a:pt x="1515127" y="76661"/>
                </a:lnTo>
                <a:close/>
              </a:path>
              <a:path w="4164965" h="1245870">
                <a:moveTo>
                  <a:pt x="1221072" y="79114"/>
                </a:moveTo>
                <a:lnTo>
                  <a:pt x="1234395" y="76420"/>
                </a:lnTo>
                <a:lnTo>
                  <a:pt x="1245278" y="69075"/>
                </a:lnTo>
                <a:lnTo>
                  <a:pt x="1252618" y="58184"/>
                </a:lnTo>
                <a:lnTo>
                  <a:pt x="1255310" y="44852"/>
                </a:lnTo>
                <a:lnTo>
                  <a:pt x="1252618" y="31520"/>
                </a:lnTo>
                <a:lnTo>
                  <a:pt x="1245278" y="20629"/>
                </a:lnTo>
                <a:lnTo>
                  <a:pt x="1234395" y="13284"/>
                </a:lnTo>
                <a:lnTo>
                  <a:pt x="1221072" y="10590"/>
                </a:lnTo>
                <a:lnTo>
                  <a:pt x="1207747" y="13284"/>
                </a:lnTo>
                <a:lnTo>
                  <a:pt x="1196862" y="20629"/>
                </a:lnTo>
                <a:lnTo>
                  <a:pt x="1189522" y="31520"/>
                </a:lnTo>
                <a:lnTo>
                  <a:pt x="1186830" y="44852"/>
                </a:lnTo>
                <a:lnTo>
                  <a:pt x="1189519" y="58184"/>
                </a:lnTo>
                <a:lnTo>
                  <a:pt x="1196856" y="69075"/>
                </a:lnTo>
                <a:lnTo>
                  <a:pt x="1207740" y="76420"/>
                </a:lnTo>
                <a:lnTo>
                  <a:pt x="1221072" y="79114"/>
                </a:lnTo>
                <a:close/>
              </a:path>
              <a:path w="4164965" h="1245870">
                <a:moveTo>
                  <a:pt x="927022" y="81566"/>
                </a:moveTo>
                <a:lnTo>
                  <a:pt x="941304" y="78680"/>
                </a:lnTo>
                <a:lnTo>
                  <a:pt x="952967" y="70811"/>
                </a:lnTo>
                <a:lnTo>
                  <a:pt x="960831" y="59140"/>
                </a:lnTo>
                <a:lnTo>
                  <a:pt x="963714" y="44852"/>
                </a:lnTo>
                <a:lnTo>
                  <a:pt x="960831" y="30565"/>
                </a:lnTo>
                <a:lnTo>
                  <a:pt x="952967" y="18895"/>
                </a:lnTo>
                <a:lnTo>
                  <a:pt x="941304" y="11024"/>
                </a:lnTo>
                <a:lnTo>
                  <a:pt x="927022" y="8138"/>
                </a:lnTo>
                <a:lnTo>
                  <a:pt x="912741" y="11024"/>
                </a:lnTo>
                <a:lnTo>
                  <a:pt x="901078" y="18895"/>
                </a:lnTo>
                <a:lnTo>
                  <a:pt x="893215" y="30565"/>
                </a:lnTo>
                <a:lnTo>
                  <a:pt x="890331" y="44852"/>
                </a:lnTo>
                <a:lnTo>
                  <a:pt x="893215" y="59140"/>
                </a:lnTo>
                <a:lnTo>
                  <a:pt x="901078" y="70811"/>
                </a:lnTo>
                <a:lnTo>
                  <a:pt x="912741" y="78680"/>
                </a:lnTo>
                <a:lnTo>
                  <a:pt x="927022" y="81566"/>
                </a:lnTo>
                <a:close/>
              </a:path>
              <a:path w="4164965" h="1245870">
                <a:moveTo>
                  <a:pt x="632967" y="84836"/>
                </a:moveTo>
                <a:lnTo>
                  <a:pt x="648517" y="81694"/>
                </a:lnTo>
                <a:lnTo>
                  <a:pt x="661211" y="73125"/>
                </a:lnTo>
                <a:lnTo>
                  <a:pt x="669767" y="60416"/>
                </a:lnTo>
                <a:lnTo>
                  <a:pt x="672904" y="44852"/>
                </a:lnTo>
                <a:lnTo>
                  <a:pt x="669767" y="29288"/>
                </a:lnTo>
                <a:lnTo>
                  <a:pt x="661211" y="16579"/>
                </a:lnTo>
                <a:lnTo>
                  <a:pt x="648517" y="8011"/>
                </a:lnTo>
                <a:lnTo>
                  <a:pt x="632967" y="4869"/>
                </a:lnTo>
                <a:lnTo>
                  <a:pt x="617412" y="8011"/>
                </a:lnTo>
                <a:lnTo>
                  <a:pt x="604706" y="16579"/>
                </a:lnTo>
                <a:lnTo>
                  <a:pt x="596139" y="29288"/>
                </a:lnTo>
                <a:lnTo>
                  <a:pt x="592996" y="44852"/>
                </a:lnTo>
                <a:lnTo>
                  <a:pt x="596139" y="60416"/>
                </a:lnTo>
                <a:lnTo>
                  <a:pt x="604706" y="73125"/>
                </a:lnTo>
                <a:lnTo>
                  <a:pt x="617412" y="81694"/>
                </a:lnTo>
                <a:lnTo>
                  <a:pt x="632967" y="84836"/>
                </a:lnTo>
                <a:close/>
              </a:path>
              <a:path w="4164965" h="1245870">
                <a:moveTo>
                  <a:pt x="338911" y="87288"/>
                </a:moveTo>
                <a:lnTo>
                  <a:pt x="355412" y="83954"/>
                </a:lnTo>
                <a:lnTo>
                  <a:pt x="368889" y="74863"/>
                </a:lnTo>
                <a:lnTo>
                  <a:pt x="377976" y="61379"/>
                </a:lnTo>
                <a:lnTo>
                  <a:pt x="381308" y="44869"/>
                </a:lnTo>
                <a:lnTo>
                  <a:pt x="377976" y="28358"/>
                </a:lnTo>
                <a:lnTo>
                  <a:pt x="368889" y="14874"/>
                </a:lnTo>
                <a:lnTo>
                  <a:pt x="355412" y="5783"/>
                </a:lnTo>
                <a:lnTo>
                  <a:pt x="338911" y="2449"/>
                </a:lnTo>
                <a:lnTo>
                  <a:pt x="322410" y="5783"/>
                </a:lnTo>
                <a:lnTo>
                  <a:pt x="308933" y="14874"/>
                </a:lnTo>
                <a:lnTo>
                  <a:pt x="299847" y="28358"/>
                </a:lnTo>
                <a:lnTo>
                  <a:pt x="296515" y="44869"/>
                </a:lnTo>
                <a:lnTo>
                  <a:pt x="299847" y="61379"/>
                </a:lnTo>
                <a:lnTo>
                  <a:pt x="308933" y="74863"/>
                </a:lnTo>
                <a:lnTo>
                  <a:pt x="322410" y="83954"/>
                </a:lnTo>
                <a:lnTo>
                  <a:pt x="338911" y="87288"/>
                </a:lnTo>
                <a:close/>
              </a:path>
              <a:path w="4164965" h="1245870">
                <a:moveTo>
                  <a:pt x="44856" y="89741"/>
                </a:moveTo>
                <a:lnTo>
                  <a:pt x="62303" y="86215"/>
                </a:lnTo>
                <a:lnTo>
                  <a:pt x="76550" y="76598"/>
                </a:lnTo>
                <a:lnTo>
                  <a:pt x="86156" y="62335"/>
                </a:lnTo>
                <a:lnTo>
                  <a:pt x="89679" y="44869"/>
                </a:lnTo>
                <a:lnTo>
                  <a:pt x="86156" y="27404"/>
                </a:lnTo>
                <a:lnTo>
                  <a:pt x="76550" y="13142"/>
                </a:lnTo>
                <a:lnTo>
                  <a:pt x="62303" y="3526"/>
                </a:lnTo>
                <a:lnTo>
                  <a:pt x="44856" y="0"/>
                </a:lnTo>
                <a:lnTo>
                  <a:pt x="27389" y="3526"/>
                </a:lnTo>
                <a:lnTo>
                  <a:pt x="13132" y="13142"/>
                </a:lnTo>
                <a:lnTo>
                  <a:pt x="3522" y="27404"/>
                </a:lnTo>
                <a:lnTo>
                  <a:pt x="0" y="44869"/>
                </a:lnTo>
                <a:lnTo>
                  <a:pt x="3522" y="62335"/>
                </a:lnTo>
                <a:lnTo>
                  <a:pt x="13132" y="76598"/>
                </a:lnTo>
                <a:lnTo>
                  <a:pt x="27389" y="86215"/>
                </a:lnTo>
                <a:lnTo>
                  <a:pt x="44856" y="89741"/>
                </a:lnTo>
                <a:close/>
              </a:path>
              <a:path w="4164965" h="1245870">
                <a:moveTo>
                  <a:pt x="4159840" y="342403"/>
                </a:moveTo>
                <a:lnTo>
                  <a:pt x="4163450" y="342403"/>
                </a:lnTo>
                <a:lnTo>
                  <a:pt x="4164904" y="340951"/>
                </a:lnTo>
                <a:lnTo>
                  <a:pt x="4164904" y="337321"/>
                </a:lnTo>
                <a:lnTo>
                  <a:pt x="4163450" y="335865"/>
                </a:lnTo>
                <a:lnTo>
                  <a:pt x="4159823" y="335865"/>
                </a:lnTo>
                <a:lnTo>
                  <a:pt x="4158369" y="337321"/>
                </a:lnTo>
                <a:lnTo>
                  <a:pt x="4158369" y="340951"/>
                </a:lnTo>
                <a:lnTo>
                  <a:pt x="4159840" y="342403"/>
                </a:lnTo>
                <a:close/>
              </a:path>
              <a:path w="4164965" h="1245870">
                <a:moveTo>
                  <a:pt x="3863969" y="345672"/>
                </a:moveTo>
                <a:lnTo>
                  <a:pt x="3871173" y="345672"/>
                </a:lnTo>
                <a:lnTo>
                  <a:pt x="3874098" y="342747"/>
                </a:lnTo>
                <a:lnTo>
                  <a:pt x="3874098" y="335557"/>
                </a:lnTo>
                <a:lnTo>
                  <a:pt x="3871173" y="332629"/>
                </a:lnTo>
                <a:lnTo>
                  <a:pt x="3863986" y="332629"/>
                </a:lnTo>
                <a:lnTo>
                  <a:pt x="3861061" y="335557"/>
                </a:lnTo>
                <a:lnTo>
                  <a:pt x="3861061" y="342747"/>
                </a:lnTo>
                <a:lnTo>
                  <a:pt x="3863969" y="345672"/>
                </a:lnTo>
                <a:close/>
              </a:path>
              <a:path w="4164965" h="1245870">
                <a:moveTo>
                  <a:pt x="3568117" y="348941"/>
                </a:moveTo>
                <a:lnTo>
                  <a:pt x="3578931" y="348941"/>
                </a:lnTo>
                <a:lnTo>
                  <a:pt x="3583308" y="344561"/>
                </a:lnTo>
                <a:lnTo>
                  <a:pt x="3583308" y="333740"/>
                </a:lnTo>
                <a:lnTo>
                  <a:pt x="3578931" y="329360"/>
                </a:lnTo>
                <a:lnTo>
                  <a:pt x="3568117" y="329360"/>
                </a:lnTo>
                <a:lnTo>
                  <a:pt x="3563739" y="333740"/>
                </a:lnTo>
                <a:lnTo>
                  <a:pt x="3563739" y="344561"/>
                </a:lnTo>
                <a:lnTo>
                  <a:pt x="3568117" y="348941"/>
                </a:lnTo>
                <a:close/>
              </a:path>
              <a:path w="4164965" h="1245870">
                <a:moveTo>
                  <a:pt x="3272264" y="352210"/>
                </a:moveTo>
                <a:lnTo>
                  <a:pt x="3286672" y="352210"/>
                </a:lnTo>
                <a:lnTo>
                  <a:pt x="3292518" y="346361"/>
                </a:lnTo>
                <a:lnTo>
                  <a:pt x="3292518" y="331943"/>
                </a:lnTo>
                <a:lnTo>
                  <a:pt x="3286672" y="326090"/>
                </a:lnTo>
                <a:lnTo>
                  <a:pt x="3272264" y="326090"/>
                </a:lnTo>
                <a:lnTo>
                  <a:pt x="3266414" y="331943"/>
                </a:lnTo>
                <a:lnTo>
                  <a:pt x="3266414" y="346361"/>
                </a:lnTo>
                <a:lnTo>
                  <a:pt x="3272264" y="352210"/>
                </a:lnTo>
                <a:close/>
              </a:path>
              <a:path w="4164965" h="1245870">
                <a:moveTo>
                  <a:pt x="2976408" y="355480"/>
                </a:moveTo>
                <a:lnTo>
                  <a:pt x="2994413" y="355480"/>
                </a:lnTo>
                <a:lnTo>
                  <a:pt x="3001715" y="348174"/>
                </a:lnTo>
                <a:lnTo>
                  <a:pt x="3001715" y="330160"/>
                </a:lnTo>
                <a:lnTo>
                  <a:pt x="2994413" y="322854"/>
                </a:lnTo>
                <a:lnTo>
                  <a:pt x="2976408" y="322854"/>
                </a:lnTo>
                <a:lnTo>
                  <a:pt x="2969106" y="330160"/>
                </a:lnTo>
                <a:lnTo>
                  <a:pt x="2969106" y="348174"/>
                </a:lnTo>
                <a:lnTo>
                  <a:pt x="2976408" y="355480"/>
                </a:lnTo>
                <a:close/>
              </a:path>
              <a:path w="4164965" h="1245870">
                <a:moveTo>
                  <a:pt x="2691353" y="358752"/>
                </a:moveTo>
                <a:lnTo>
                  <a:pt x="2698974" y="357213"/>
                </a:lnTo>
                <a:lnTo>
                  <a:pt x="2705194" y="353017"/>
                </a:lnTo>
                <a:lnTo>
                  <a:pt x="2709388" y="346792"/>
                </a:lnTo>
                <a:lnTo>
                  <a:pt x="2710925" y="339167"/>
                </a:lnTo>
                <a:lnTo>
                  <a:pt x="2709388" y="331542"/>
                </a:lnTo>
                <a:lnTo>
                  <a:pt x="2705194" y="325318"/>
                </a:lnTo>
                <a:lnTo>
                  <a:pt x="2698974" y="321123"/>
                </a:lnTo>
                <a:lnTo>
                  <a:pt x="2691353" y="319585"/>
                </a:lnTo>
                <a:lnTo>
                  <a:pt x="2683733" y="321123"/>
                </a:lnTo>
                <a:lnTo>
                  <a:pt x="2677512" y="325318"/>
                </a:lnTo>
                <a:lnTo>
                  <a:pt x="2673319" y="331542"/>
                </a:lnTo>
                <a:lnTo>
                  <a:pt x="2671781" y="339167"/>
                </a:lnTo>
                <a:lnTo>
                  <a:pt x="2673319" y="346792"/>
                </a:lnTo>
                <a:lnTo>
                  <a:pt x="2677512" y="353017"/>
                </a:lnTo>
                <a:lnTo>
                  <a:pt x="2683733" y="357213"/>
                </a:lnTo>
                <a:lnTo>
                  <a:pt x="2691353" y="358752"/>
                </a:lnTo>
                <a:close/>
              </a:path>
              <a:path w="4164965" h="1245870">
                <a:moveTo>
                  <a:pt x="2397298" y="362021"/>
                </a:moveTo>
                <a:lnTo>
                  <a:pt x="2406186" y="360225"/>
                </a:lnTo>
                <a:lnTo>
                  <a:pt x="2413446" y="355327"/>
                </a:lnTo>
                <a:lnTo>
                  <a:pt x="2418340" y="348062"/>
                </a:lnTo>
                <a:lnTo>
                  <a:pt x="2420135" y="339167"/>
                </a:lnTo>
                <a:lnTo>
                  <a:pt x="2418340" y="330273"/>
                </a:lnTo>
                <a:lnTo>
                  <a:pt x="2413446" y="323010"/>
                </a:lnTo>
                <a:lnTo>
                  <a:pt x="2406186" y="318112"/>
                </a:lnTo>
                <a:lnTo>
                  <a:pt x="2397298" y="316316"/>
                </a:lnTo>
                <a:lnTo>
                  <a:pt x="2388409" y="318112"/>
                </a:lnTo>
                <a:lnTo>
                  <a:pt x="2381150" y="323010"/>
                </a:lnTo>
                <a:lnTo>
                  <a:pt x="2376255" y="330273"/>
                </a:lnTo>
                <a:lnTo>
                  <a:pt x="2374460" y="339167"/>
                </a:lnTo>
                <a:lnTo>
                  <a:pt x="2376255" y="348062"/>
                </a:lnTo>
                <a:lnTo>
                  <a:pt x="2381150" y="355327"/>
                </a:lnTo>
                <a:lnTo>
                  <a:pt x="2388409" y="360225"/>
                </a:lnTo>
                <a:lnTo>
                  <a:pt x="2397298" y="362021"/>
                </a:lnTo>
                <a:close/>
              </a:path>
              <a:path w="4164965" h="1245870">
                <a:moveTo>
                  <a:pt x="2103239" y="364470"/>
                </a:moveTo>
                <a:lnTo>
                  <a:pt x="2113074" y="362483"/>
                </a:lnTo>
                <a:lnTo>
                  <a:pt x="2121108" y="357063"/>
                </a:lnTo>
                <a:lnTo>
                  <a:pt x="2126526" y="349024"/>
                </a:lnTo>
                <a:lnTo>
                  <a:pt x="2128513" y="339183"/>
                </a:lnTo>
                <a:lnTo>
                  <a:pt x="2126526" y="329343"/>
                </a:lnTo>
                <a:lnTo>
                  <a:pt x="2121108" y="321305"/>
                </a:lnTo>
                <a:lnTo>
                  <a:pt x="2113074" y="315884"/>
                </a:lnTo>
                <a:lnTo>
                  <a:pt x="2103239" y="313896"/>
                </a:lnTo>
                <a:lnTo>
                  <a:pt x="2093405" y="315884"/>
                </a:lnTo>
                <a:lnTo>
                  <a:pt x="2085373" y="321305"/>
                </a:lnTo>
                <a:lnTo>
                  <a:pt x="2079955" y="329343"/>
                </a:lnTo>
                <a:lnTo>
                  <a:pt x="2077968" y="339183"/>
                </a:lnTo>
                <a:lnTo>
                  <a:pt x="2079953" y="349024"/>
                </a:lnTo>
                <a:lnTo>
                  <a:pt x="2085366" y="357063"/>
                </a:lnTo>
                <a:lnTo>
                  <a:pt x="2093399" y="362483"/>
                </a:lnTo>
                <a:lnTo>
                  <a:pt x="2103239" y="364470"/>
                </a:lnTo>
                <a:close/>
              </a:path>
              <a:path w="4164965" h="1245870">
                <a:moveTo>
                  <a:pt x="1809183" y="367740"/>
                </a:moveTo>
                <a:lnTo>
                  <a:pt x="1820293" y="365496"/>
                </a:lnTo>
                <a:lnTo>
                  <a:pt x="1829365" y="359377"/>
                </a:lnTo>
                <a:lnTo>
                  <a:pt x="1835480" y="350300"/>
                </a:lnTo>
                <a:lnTo>
                  <a:pt x="1837723" y="339183"/>
                </a:lnTo>
                <a:lnTo>
                  <a:pt x="1835480" y="328066"/>
                </a:lnTo>
                <a:lnTo>
                  <a:pt x="1829365" y="318989"/>
                </a:lnTo>
                <a:lnTo>
                  <a:pt x="1820293" y="312870"/>
                </a:lnTo>
                <a:lnTo>
                  <a:pt x="1809183" y="310627"/>
                </a:lnTo>
                <a:lnTo>
                  <a:pt x="1798073" y="312870"/>
                </a:lnTo>
                <a:lnTo>
                  <a:pt x="1789001" y="318989"/>
                </a:lnTo>
                <a:lnTo>
                  <a:pt x="1782885" y="328066"/>
                </a:lnTo>
                <a:lnTo>
                  <a:pt x="1780643" y="339183"/>
                </a:lnTo>
                <a:lnTo>
                  <a:pt x="1782885" y="350300"/>
                </a:lnTo>
                <a:lnTo>
                  <a:pt x="1789001" y="359377"/>
                </a:lnTo>
                <a:lnTo>
                  <a:pt x="1798073" y="365496"/>
                </a:lnTo>
                <a:lnTo>
                  <a:pt x="1809183" y="367740"/>
                </a:lnTo>
                <a:close/>
              </a:path>
              <a:path w="4164965" h="1245870">
                <a:moveTo>
                  <a:pt x="1515127" y="371009"/>
                </a:moveTo>
                <a:lnTo>
                  <a:pt x="1527506" y="368507"/>
                </a:lnTo>
                <a:lnTo>
                  <a:pt x="1537616" y="361685"/>
                </a:lnTo>
                <a:lnTo>
                  <a:pt x="1544433" y="351569"/>
                </a:lnTo>
                <a:lnTo>
                  <a:pt x="1546933" y="339183"/>
                </a:lnTo>
                <a:lnTo>
                  <a:pt x="1544433" y="326797"/>
                </a:lnTo>
                <a:lnTo>
                  <a:pt x="1537616" y="316681"/>
                </a:lnTo>
                <a:lnTo>
                  <a:pt x="1527506" y="309860"/>
                </a:lnTo>
                <a:lnTo>
                  <a:pt x="1515127" y="307358"/>
                </a:lnTo>
                <a:lnTo>
                  <a:pt x="1502748" y="309860"/>
                </a:lnTo>
                <a:lnTo>
                  <a:pt x="1492637" y="316681"/>
                </a:lnTo>
                <a:lnTo>
                  <a:pt x="1485819" y="326797"/>
                </a:lnTo>
                <a:lnTo>
                  <a:pt x="1483318" y="339183"/>
                </a:lnTo>
                <a:lnTo>
                  <a:pt x="1485819" y="351569"/>
                </a:lnTo>
                <a:lnTo>
                  <a:pt x="1492637" y="361685"/>
                </a:lnTo>
                <a:lnTo>
                  <a:pt x="1502748" y="368507"/>
                </a:lnTo>
                <a:lnTo>
                  <a:pt x="1515127" y="371009"/>
                </a:lnTo>
                <a:close/>
              </a:path>
              <a:path w="4164965" h="1245870">
                <a:moveTo>
                  <a:pt x="1221072" y="373461"/>
                </a:moveTo>
                <a:lnTo>
                  <a:pt x="1234395" y="370768"/>
                </a:lnTo>
                <a:lnTo>
                  <a:pt x="1245278" y="363423"/>
                </a:lnTo>
                <a:lnTo>
                  <a:pt x="1252618" y="352532"/>
                </a:lnTo>
                <a:lnTo>
                  <a:pt x="1255310" y="339200"/>
                </a:lnTo>
                <a:lnTo>
                  <a:pt x="1252618" y="325867"/>
                </a:lnTo>
                <a:lnTo>
                  <a:pt x="1245278" y="314976"/>
                </a:lnTo>
                <a:lnTo>
                  <a:pt x="1234395" y="307632"/>
                </a:lnTo>
                <a:lnTo>
                  <a:pt x="1221072" y="304938"/>
                </a:lnTo>
                <a:lnTo>
                  <a:pt x="1207747" y="307632"/>
                </a:lnTo>
                <a:lnTo>
                  <a:pt x="1196862" y="314976"/>
                </a:lnTo>
                <a:lnTo>
                  <a:pt x="1189522" y="325867"/>
                </a:lnTo>
                <a:lnTo>
                  <a:pt x="1186830" y="339200"/>
                </a:lnTo>
                <a:lnTo>
                  <a:pt x="1189519" y="352532"/>
                </a:lnTo>
                <a:lnTo>
                  <a:pt x="1196856" y="363423"/>
                </a:lnTo>
                <a:lnTo>
                  <a:pt x="1207740" y="370768"/>
                </a:lnTo>
                <a:lnTo>
                  <a:pt x="1221072" y="373461"/>
                </a:lnTo>
                <a:close/>
              </a:path>
              <a:path w="4164965" h="1245870">
                <a:moveTo>
                  <a:pt x="927022" y="375914"/>
                </a:moveTo>
                <a:lnTo>
                  <a:pt x="941304" y="373028"/>
                </a:lnTo>
                <a:lnTo>
                  <a:pt x="952967" y="365158"/>
                </a:lnTo>
                <a:lnTo>
                  <a:pt x="960831" y="353488"/>
                </a:lnTo>
                <a:lnTo>
                  <a:pt x="963714" y="339200"/>
                </a:lnTo>
                <a:lnTo>
                  <a:pt x="960831" y="324911"/>
                </a:lnTo>
                <a:lnTo>
                  <a:pt x="952967" y="313241"/>
                </a:lnTo>
                <a:lnTo>
                  <a:pt x="941304" y="305371"/>
                </a:lnTo>
                <a:lnTo>
                  <a:pt x="927022" y="302485"/>
                </a:lnTo>
                <a:lnTo>
                  <a:pt x="912741" y="305371"/>
                </a:lnTo>
                <a:lnTo>
                  <a:pt x="901078" y="313241"/>
                </a:lnTo>
                <a:lnTo>
                  <a:pt x="893215" y="324911"/>
                </a:lnTo>
                <a:lnTo>
                  <a:pt x="890331" y="339200"/>
                </a:lnTo>
                <a:lnTo>
                  <a:pt x="893215" y="353488"/>
                </a:lnTo>
                <a:lnTo>
                  <a:pt x="901078" y="365158"/>
                </a:lnTo>
                <a:lnTo>
                  <a:pt x="912741" y="373028"/>
                </a:lnTo>
                <a:lnTo>
                  <a:pt x="927022" y="375914"/>
                </a:lnTo>
                <a:close/>
              </a:path>
              <a:path w="4164965" h="1245870">
                <a:moveTo>
                  <a:pt x="632967" y="379183"/>
                </a:moveTo>
                <a:lnTo>
                  <a:pt x="648517" y="376041"/>
                </a:lnTo>
                <a:lnTo>
                  <a:pt x="661211" y="367473"/>
                </a:lnTo>
                <a:lnTo>
                  <a:pt x="669767" y="354764"/>
                </a:lnTo>
                <a:lnTo>
                  <a:pt x="672904" y="339200"/>
                </a:lnTo>
                <a:lnTo>
                  <a:pt x="669767" y="323636"/>
                </a:lnTo>
                <a:lnTo>
                  <a:pt x="661211" y="310927"/>
                </a:lnTo>
                <a:lnTo>
                  <a:pt x="648517" y="302358"/>
                </a:lnTo>
                <a:lnTo>
                  <a:pt x="632967" y="299216"/>
                </a:lnTo>
                <a:lnTo>
                  <a:pt x="617412" y="302358"/>
                </a:lnTo>
                <a:lnTo>
                  <a:pt x="604706" y="310927"/>
                </a:lnTo>
                <a:lnTo>
                  <a:pt x="596139" y="323636"/>
                </a:lnTo>
                <a:lnTo>
                  <a:pt x="592996" y="339200"/>
                </a:lnTo>
                <a:lnTo>
                  <a:pt x="596139" y="354764"/>
                </a:lnTo>
                <a:lnTo>
                  <a:pt x="604706" y="367473"/>
                </a:lnTo>
                <a:lnTo>
                  <a:pt x="617412" y="376041"/>
                </a:lnTo>
                <a:lnTo>
                  <a:pt x="632967" y="379183"/>
                </a:lnTo>
                <a:close/>
              </a:path>
              <a:path w="4164965" h="1245870">
                <a:moveTo>
                  <a:pt x="338911" y="381636"/>
                </a:moveTo>
                <a:lnTo>
                  <a:pt x="355412" y="378302"/>
                </a:lnTo>
                <a:lnTo>
                  <a:pt x="368889" y="369210"/>
                </a:lnTo>
                <a:lnTo>
                  <a:pt x="377976" y="355726"/>
                </a:lnTo>
                <a:lnTo>
                  <a:pt x="381308" y="339216"/>
                </a:lnTo>
                <a:lnTo>
                  <a:pt x="377976" y="322706"/>
                </a:lnTo>
                <a:lnTo>
                  <a:pt x="368889" y="309224"/>
                </a:lnTo>
                <a:lnTo>
                  <a:pt x="355412" y="300133"/>
                </a:lnTo>
                <a:lnTo>
                  <a:pt x="338911" y="296800"/>
                </a:lnTo>
                <a:lnTo>
                  <a:pt x="322410" y="300133"/>
                </a:lnTo>
                <a:lnTo>
                  <a:pt x="308933" y="309224"/>
                </a:lnTo>
                <a:lnTo>
                  <a:pt x="299847" y="322706"/>
                </a:lnTo>
                <a:lnTo>
                  <a:pt x="296515" y="339216"/>
                </a:lnTo>
                <a:lnTo>
                  <a:pt x="299847" y="355726"/>
                </a:lnTo>
                <a:lnTo>
                  <a:pt x="308933" y="369210"/>
                </a:lnTo>
                <a:lnTo>
                  <a:pt x="322410" y="378302"/>
                </a:lnTo>
                <a:lnTo>
                  <a:pt x="338911" y="381636"/>
                </a:lnTo>
                <a:close/>
              </a:path>
              <a:path w="4164965" h="1245870">
                <a:moveTo>
                  <a:pt x="44856" y="384088"/>
                </a:moveTo>
                <a:lnTo>
                  <a:pt x="62303" y="380562"/>
                </a:lnTo>
                <a:lnTo>
                  <a:pt x="76550" y="370946"/>
                </a:lnTo>
                <a:lnTo>
                  <a:pt x="86156" y="356682"/>
                </a:lnTo>
                <a:lnTo>
                  <a:pt x="89679" y="339216"/>
                </a:lnTo>
                <a:lnTo>
                  <a:pt x="86156" y="321752"/>
                </a:lnTo>
                <a:lnTo>
                  <a:pt x="76550" y="307489"/>
                </a:lnTo>
                <a:lnTo>
                  <a:pt x="62303" y="297873"/>
                </a:lnTo>
                <a:lnTo>
                  <a:pt x="44856" y="294347"/>
                </a:lnTo>
                <a:lnTo>
                  <a:pt x="27389" y="297873"/>
                </a:lnTo>
                <a:lnTo>
                  <a:pt x="13132" y="307489"/>
                </a:lnTo>
                <a:lnTo>
                  <a:pt x="3522" y="321752"/>
                </a:lnTo>
                <a:lnTo>
                  <a:pt x="0" y="339216"/>
                </a:lnTo>
                <a:lnTo>
                  <a:pt x="3522" y="356682"/>
                </a:lnTo>
                <a:lnTo>
                  <a:pt x="13132" y="370946"/>
                </a:lnTo>
                <a:lnTo>
                  <a:pt x="27389" y="380562"/>
                </a:lnTo>
                <a:lnTo>
                  <a:pt x="44856" y="384088"/>
                </a:lnTo>
                <a:close/>
              </a:path>
              <a:path w="4164965" h="1245870">
                <a:moveTo>
                  <a:pt x="4160281" y="635918"/>
                </a:moveTo>
                <a:lnTo>
                  <a:pt x="4162993" y="635918"/>
                </a:lnTo>
                <a:lnTo>
                  <a:pt x="4164087" y="634823"/>
                </a:lnTo>
                <a:lnTo>
                  <a:pt x="4164087" y="632108"/>
                </a:lnTo>
                <a:lnTo>
                  <a:pt x="4162993" y="631016"/>
                </a:lnTo>
                <a:lnTo>
                  <a:pt x="4160281" y="631016"/>
                </a:lnTo>
                <a:lnTo>
                  <a:pt x="4159187" y="632108"/>
                </a:lnTo>
                <a:lnTo>
                  <a:pt x="4159187" y="634823"/>
                </a:lnTo>
                <a:lnTo>
                  <a:pt x="4160281" y="635918"/>
                </a:lnTo>
                <a:close/>
              </a:path>
              <a:path w="4164965" h="1245870">
                <a:moveTo>
                  <a:pt x="3863969" y="640003"/>
                </a:moveTo>
                <a:lnTo>
                  <a:pt x="3871173" y="640003"/>
                </a:lnTo>
                <a:lnTo>
                  <a:pt x="3874098" y="637079"/>
                </a:lnTo>
                <a:lnTo>
                  <a:pt x="3874098" y="629888"/>
                </a:lnTo>
                <a:lnTo>
                  <a:pt x="3871173" y="626960"/>
                </a:lnTo>
                <a:lnTo>
                  <a:pt x="3863986" y="626960"/>
                </a:lnTo>
                <a:lnTo>
                  <a:pt x="3861061" y="629888"/>
                </a:lnTo>
                <a:lnTo>
                  <a:pt x="3861061" y="637079"/>
                </a:lnTo>
                <a:lnTo>
                  <a:pt x="3863969" y="640003"/>
                </a:lnTo>
                <a:close/>
              </a:path>
              <a:path w="4164965" h="1245870">
                <a:moveTo>
                  <a:pt x="3568117" y="643273"/>
                </a:moveTo>
                <a:lnTo>
                  <a:pt x="3578931" y="643273"/>
                </a:lnTo>
                <a:lnTo>
                  <a:pt x="3583308" y="638892"/>
                </a:lnTo>
                <a:lnTo>
                  <a:pt x="3583308" y="628071"/>
                </a:lnTo>
                <a:lnTo>
                  <a:pt x="3578931" y="623691"/>
                </a:lnTo>
                <a:lnTo>
                  <a:pt x="3568117" y="623691"/>
                </a:lnTo>
                <a:lnTo>
                  <a:pt x="3563739" y="628071"/>
                </a:lnTo>
                <a:lnTo>
                  <a:pt x="3563739" y="638892"/>
                </a:lnTo>
                <a:lnTo>
                  <a:pt x="3568117" y="643273"/>
                </a:lnTo>
                <a:close/>
              </a:path>
              <a:path w="4164965" h="1245870">
                <a:moveTo>
                  <a:pt x="3272264" y="646541"/>
                </a:moveTo>
                <a:lnTo>
                  <a:pt x="3286672" y="646541"/>
                </a:lnTo>
                <a:lnTo>
                  <a:pt x="3292518" y="640692"/>
                </a:lnTo>
                <a:lnTo>
                  <a:pt x="3292518" y="626274"/>
                </a:lnTo>
                <a:lnTo>
                  <a:pt x="3286672" y="620422"/>
                </a:lnTo>
                <a:lnTo>
                  <a:pt x="3272264" y="620422"/>
                </a:lnTo>
                <a:lnTo>
                  <a:pt x="3266414" y="626274"/>
                </a:lnTo>
                <a:lnTo>
                  <a:pt x="3266414" y="640692"/>
                </a:lnTo>
                <a:lnTo>
                  <a:pt x="3272264" y="646541"/>
                </a:lnTo>
                <a:close/>
              </a:path>
              <a:path w="4164965" h="1245870">
                <a:moveTo>
                  <a:pt x="2976408" y="649811"/>
                </a:moveTo>
                <a:lnTo>
                  <a:pt x="2994413" y="649811"/>
                </a:lnTo>
                <a:lnTo>
                  <a:pt x="3001715" y="642505"/>
                </a:lnTo>
                <a:lnTo>
                  <a:pt x="3001715" y="624491"/>
                </a:lnTo>
                <a:lnTo>
                  <a:pt x="2994413" y="617185"/>
                </a:lnTo>
                <a:lnTo>
                  <a:pt x="2976408" y="617185"/>
                </a:lnTo>
                <a:lnTo>
                  <a:pt x="2969106" y="624491"/>
                </a:lnTo>
                <a:lnTo>
                  <a:pt x="2969106" y="642505"/>
                </a:lnTo>
                <a:lnTo>
                  <a:pt x="2976408" y="649811"/>
                </a:lnTo>
                <a:close/>
              </a:path>
              <a:path w="4164965" h="1245870">
                <a:moveTo>
                  <a:pt x="2691353" y="653080"/>
                </a:moveTo>
                <a:lnTo>
                  <a:pt x="2698974" y="651542"/>
                </a:lnTo>
                <a:lnTo>
                  <a:pt x="2705194" y="647347"/>
                </a:lnTo>
                <a:lnTo>
                  <a:pt x="2709388" y="641123"/>
                </a:lnTo>
                <a:lnTo>
                  <a:pt x="2710925" y="633498"/>
                </a:lnTo>
                <a:lnTo>
                  <a:pt x="2709388" y="625873"/>
                </a:lnTo>
                <a:lnTo>
                  <a:pt x="2705194" y="619649"/>
                </a:lnTo>
                <a:lnTo>
                  <a:pt x="2698974" y="615454"/>
                </a:lnTo>
                <a:lnTo>
                  <a:pt x="2691353" y="613916"/>
                </a:lnTo>
                <a:lnTo>
                  <a:pt x="2683733" y="615454"/>
                </a:lnTo>
                <a:lnTo>
                  <a:pt x="2677512" y="619649"/>
                </a:lnTo>
                <a:lnTo>
                  <a:pt x="2673319" y="625873"/>
                </a:lnTo>
                <a:lnTo>
                  <a:pt x="2671781" y="633498"/>
                </a:lnTo>
                <a:lnTo>
                  <a:pt x="2673319" y="641123"/>
                </a:lnTo>
                <a:lnTo>
                  <a:pt x="2677512" y="647347"/>
                </a:lnTo>
                <a:lnTo>
                  <a:pt x="2683733" y="651542"/>
                </a:lnTo>
                <a:lnTo>
                  <a:pt x="2691353" y="653080"/>
                </a:lnTo>
                <a:close/>
              </a:path>
              <a:path w="4164965" h="1245870">
                <a:moveTo>
                  <a:pt x="2397298" y="656352"/>
                </a:moveTo>
                <a:lnTo>
                  <a:pt x="2406186" y="654556"/>
                </a:lnTo>
                <a:lnTo>
                  <a:pt x="2413446" y="649658"/>
                </a:lnTo>
                <a:lnTo>
                  <a:pt x="2418340" y="642393"/>
                </a:lnTo>
                <a:lnTo>
                  <a:pt x="2420135" y="633498"/>
                </a:lnTo>
                <a:lnTo>
                  <a:pt x="2418340" y="624605"/>
                </a:lnTo>
                <a:lnTo>
                  <a:pt x="2413446" y="617341"/>
                </a:lnTo>
                <a:lnTo>
                  <a:pt x="2406186" y="612443"/>
                </a:lnTo>
                <a:lnTo>
                  <a:pt x="2397298" y="610647"/>
                </a:lnTo>
                <a:lnTo>
                  <a:pt x="2388409" y="612443"/>
                </a:lnTo>
                <a:lnTo>
                  <a:pt x="2381150" y="617341"/>
                </a:lnTo>
                <a:lnTo>
                  <a:pt x="2376255" y="624605"/>
                </a:lnTo>
                <a:lnTo>
                  <a:pt x="2374460" y="633498"/>
                </a:lnTo>
                <a:lnTo>
                  <a:pt x="2376255" y="642393"/>
                </a:lnTo>
                <a:lnTo>
                  <a:pt x="2381150" y="649658"/>
                </a:lnTo>
                <a:lnTo>
                  <a:pt x="2388409" y="654556"/>
                </a:lnTo>
                <a:lnTo>
                  <a:pt x="2397298" y="656352"/>
                </a:lnTo>
                <a:close/>
              </a:path>
              <a:path w="4164965" h="1245870">
                <a:moveTo>
                  <a:pt x="2103239" y="658802"/>
                </a:moveTo>
                <a:lnTo>
                  <a:pt x="2113074" y="656813"/>
                </a:lnTo>
                <a:lnTo>
                  <a:pt x="2121108" y="651392"/>
                </a:lnTo>
                <a:lnTo>
                  <a:pt x="2126526" y="643354"/>
                </a:lnTo>
                <a:lnTo>
                  <a:pt x="2128513" y="633514"/>
                </a:lnTo>
                <a:lnTo>
                  <a:pt x="2126526" y="623674"/>
                </a:lnTo>
                <a:lnTo>
                  <a:pt x="2121108" y="615636"/>
                </a:lnTo>
                <a:lnTo>
                  <a:pt x="2113074" y="610215"/>
                </a:lnTo>
                <a:lnTo>
                  <a:pt x="2103239" y="608227"/>
                </a:lnTo>
                <a:lnTo>
                  <a:pt x="2093405" y="610215"/>
                </a:lnTo>
                <a:lnTo>
                  <a:pt x="2085373" y="615636"/>
                </a:lnTo>
                <a:lnTo>
                  <a:pt x="2079955" y="623674"/>
                </a:lnTo>
                <a:lnTo>
                  <a:pt x="2077968" y="633514"/>
                </a:lnTo>
                <a:lnTo>
                  <a:pt x="2079953" y="643354"/>
                </a:lnTo>
                <a:lnTo>
                  <a:pt x="2085366" y="651392"/>
                </a:lnTo>
                <a:lnTo>
                  <a:pt x="2093399" y="656813"/>
                </a:lnTo>
                <a:lnTo>
                  <a:pt x="2103239" y="658802"/>
                </a:lnTo>
                <a:close/>
              </a:path>
              <a:path w="4164965" h="1245870">
                <a:moveTo>
                  <a:pt x="1809183" y="662071"/>
                </a:moveTo>
                <a:lnTo>
                  <a:pt x="1820293" y="659827"/>
                </a:lnTo>
                <a:lnTo>
                  <a:pt x="1829365" y="653708"/>
                </a:lnTo>
                <a:lnTo>
                  <a:pt x="1835480" y="644631"/>
                </a:lnTo>
                <a:lnTo>
                  <a:pt x="1837723" y="633514"/>
                </a:lnTo>
                <a:lnTo>
                  <a:pt x="1835480" y="622397"/>
                </a:lnTo>
                <a:lnTo>
                  <a:pt x="1829365" y="613321"/>
                </a:lnTo>
                <a:lnTo>
                  <a:pt x="1820293" y="607202"/>
                </a:lnTo>
                <a:lnTo>
                  <a:pt x="1809183" y="604958"/>
                </a:lnTo>
                <a:lnTo>
                  <a:pt x="1798073" y="607202"/>
                </a:lnTo>
                <a:lnTo>
                  <a:pt x="1789001" y="613321"/>
                </a:lnTo>
                <a:lnTo>
                  <a:pt x="1782885" y="622397"/>
                </a:lnTo>
                <a:lnTo>
                  <a:pt x="1780643" y="633514"/>
                </a:lnTo>
                <a:lnTo>
                  <a:pt x="1782885" y="644631"/>
                </a:lnTo>
                <a:lnTo>
                  <a:pt x="1789001" y="653708"/>
                </a:lnTo>
                <a:lnTo>
                  <a:pt x="1798073" y="659827"/>
                </a:lnTo>
                <a:lnTo>
                  <a:pt x="1809183" y="662071"/>
                </a:lnTo>
                <a:close/>
              </a:path>
              <a:path w="4164965" h="1245870">
                <a:moveTo>
                  <a:pt x="1515127" y="665340"/>
                </a:moveTo>
                <a:lnTo>
                  <a:pt x="1527506" y="662838"/>
                </a:lnTo>
                <a:lnTo>
                  <a:pt x="1537616" y="656017"/>
                </a:lnTo>
                <a:lnTo>
                  <a:pt x="1544433" y="645900"/>
                </a:lnTo>
                <a:lnTo>
                  <a:pt x="1546933" y="633514"/>
                </a:lnTo>
                <a:lnTo>
                  <a:pt x="1544433" y="621129"/>
                </a:lnTo>
                <a:lnTo>
                  <a:pt x="1537616" y="611012"/>
                </a:lnTo>
                <a:lnTo>
                  <a:pt x="1527506" y="604191"/>
                </a:lnTo>
                <a:lnTo>
                  <a:pt x="1515127" y="601689"/>
                </a:lnTo>
                <a:lnTo>
                  <a:pt x="1502748" y="604191"/>
                </a:lnTo>
                <a:lnTo>
                  <a:pt x="1492637" y="611012"/>
                </a:lnTo>
                <a:lnTo>
                  <a:pt x="1485819" y="621129"/>
                </a:lnTo>
                <a:lnTo>
                  <a:pt x="1483318" y="633514"/>
                </a:lnTo>
                <a:lnTo>
                  <a:pt x="1485819" y="645900"/>
                </a:lnTo>
                <a:lnTo>
                  <a:pt x="1492637" y="656017"/>
                </a:lnTo>
                <a:lnTo>
                  <a:pt x="1502748" y="662838"/>
                </a:lnTo>
                <a:lnTo>
                  <a:pt x="1515127" y="665340"/>
                </a:lnTo>
                <a:close/>
              </a:path>
              <a:path w="4164965" h="1245870">
                <a:moveTo>
                  <a:pt x="1221072" y="667792"/>
                </a:moveTo>
                <a:lnTo>
                  <a:pt x="1234395" y="665099"/>
                </a:lnTo>
                <a:lnTo>
                  <a:pt x="1245278" y="657754"/>
                </a:lnTo>
                <a:lnTo>
                  <a:pt x="1252618" y="646863"/>
                </a:lnTo>
                <a:lnTo>
                  <a:pt x="1255310" y="633531"/>
                </a:lnTo>
                <a:lnTo>
                  <a:pt x="1252618" y="620198"/>
                </a:lnTo>
                <a:lnTo>
                  <a:pt x="1245278" y="609308"/>
                </a:lnTo>
                <a:lnTo>
                  <a:pt x="1234395" y="601963"/>
                </a:lnTo>
                <a:lnTo>
                  <a:pt x="1221072" y="599269"/>
                </a:lnTo>
                <a:lnTo>
                  <a:pt x="1207747" y="601963"/>
                </a:lnTo>
                <a:lnTo>
                  <a:pt x="1196862" y="609308"/>
                </a:lnTo>
                <a:lnTo>
                  <a:pt x="1189522" y="620198"/>
                </a:lnTo>
                <a:lnTo>
                  <a:pt x="1186830" y="633531"/>
                </a:lnTo>
                <a:lnTo>
                  <a:pt x="1189519" y="646863"/>
                </a:lnTo>
                <a:lnTo>
                  <a:pt x="1196856" y="657754"/>
                </a:lnTo>
                <a:lnTo>
                  <a:pt x="1207740" y="665099"/>
                </a:lnTo>
                <a:lnTo>
                  <a:pt x="1221072" y="667792"/>
                </a:lnTo>
                <a:close/>
              </a:path>
              <a:path w="4164965" h="1245870">
                <a:moveTo>
                  <a:pt x="927022" y="670245"/>
                </a:moveTo>
                <a:lnTo>
                  <a:pt x="941304" y="667359"/>
                </a:lnTo>
                <a:lnTo>
                  <a:pt x="952967" y="659489"/>
                </a:lnTo>
                <a:lnTo>
                  <a:pt x="960831" y="647819"/>
                </a:lnTo>
                <a:lnTo>
                  <a:pt x="963714" y="633531"/>
                </a:lnTo>
                <a:lnTo>
                  <a:pt x="960831" y="619244"/>
                </a:lnTo>
                <a:lnTo>
                  <a:pt x="952967" y="607573"/>
                </a:lnTo>
                <a:lnTo>
                  <a:pt x="941304" y="599703"/>
                </a:lnTo>
                <a:lnTo>
                  <a:pt x="927022" y="596816"/>
                </a:lnTo>
                <a:lnTo>
                  <a:pt x="912741" y="599703"/>
                </a:lnTo>
                <a:lnTo>
                  <a:pt x="901078" y="607573"/>
                </a:lnTo>
                <a:lnTo>
                  <a:pt x="893215" y="619244"/>
                </a:lnTo>
                <a:lnTo>
                  <a:pt x="890331" y="633531"/>
                </a:lnTo>
                <a:lnTo>
                  <a:pt x="893215" y="647819"/>
                </a:lnTo>
                <a:lnTo>
                  <a:pt x="901078" y="659489"/>
                </a:lnTo>
                <a:lnTo>
                  <a:pt x="912741" y="667359"/>
                </a:lnTo>
                <a:lnTo>
                  <a:pt x="927022" y="670245"/>
                </a:lnTo>
                <a:close/>
              </a:path>
              <a:path w="4164965" h="1245870">
                <a:moveTo>
                  <a:pt x="632967" y="673514"/>
                </a:moveTo>
                <a:lnTo>
                  <a:pt x="648517" y="670372"/>
                </a:lnTo>
                <a:lnTo>
                  <a:pt x="661211" y="661804"/>
                </a:lnTo>
                <a:lnTo>
                  <a:pt x="669767" y="649095"/>
                </a:lnTo>
                <a:lnTo>
                  <a:pt x="672904" y="633531"/>
                </a:lnTo>
                <a:lnTo>
                  <a:pt x="669767" y="617967"/>
                </a:lnTo>
                <a:lnTo>
                  <a:pt x="661211" y="605258"/>
                </a:lnTo>
                <a:lnTo>
                  <a:pt x="648517" y="596689"/>
                </a:lnTo>
                <a:lnTo>
                  <a:pt x="632967" y="593547"/>
                </a:lnTo>
                <a:lnTo>
                  <a:pt x="617412" y="596689"/>
                </a:lnTo>
                <a:lnTo>
                  <a:pt x="604706" y="605258"/>
                </a:lnTo>
                <a:lnTo>
                  <a:pt x="596139" y="617967"/>
                </a:lnTo>
                <a:lnTo>
                  <a:pt x="592996" y="633531"/>
                </a:lnTo>
                <a:lnTo>
                  <a:pt x="596139" y="649095"/>
                </a:lnTo>
                <a:lnTo>
                  <a:pt x="604706" y="661804"/>
                </a:lnTo>
                <a:lnTo>
                  <a:pt x="617412" y="670372"/>
                </a:lnTo>
                <a:lnTo>
                  <a:pt x="632967" y="673514"/>
                </a:lnTo>
                <a:close/>
              </a:path>
              <a:path w="4164965" h="1245870">
                <a:moveTo>
                  <a:pt x="338911" y="675967"/>
                </a:moveTo>
                <a:lnTo>
                  <a:pt x="355412" y="672633"/>
                </a:lnTo>
                <a:lnTo>
                  <a:pt x="368889" y="663541"/>
                </a:lnTo>
                <a:lnTo>
                  <a:pt x="377976" y="650058"/>
                </a:lnTo>
                <a:lnTo>
                  <a:pt x="381308" y="633547"/>
                </a:lnTo>
                <a:lnTo>
                  <a:pt x="377976" y="617037"/>
                </a:lnTo>
                <a:lnTo>
                  <a:pt x="368889" y="603555"/>
                </a:lnTo>
                <a:lnTo>
                  <a:pt x="355412" y="594464"/>
                </a:lnTo>
                <a:lnTo>
                  <a:pt x="338911" y="591131"/>
                </a:lnTo>
                <a:lnTo>
                  <a:pt x="322410" y="594464"/>
                </a:lnTo>
                <a:lnTo>
                  <a:pt x="308933" y="603555"/>
                </a:lnTo>
                <a:lnTo>
                  <a:pt x="299847" y="617037"/>
                </a:lnTo>
                <a:lnTo>
                  <a:pt x="296515" y="633547"/>
                </a:lnTo>
                <a:lnTo>
                  <a:pt x="299847" y="650058"/>
                </a:lnTo>
                <a:lnTo>
                  <a:pt x="308933" y="663541"/>
                </a:lnTo>
                <a:lnTo>
                  <a:pt x="322410" y="672633"/>
                </a:lnTo>
                <a:lnTo>
                  <a:pt x="338911" y="675967"/>
                </a:lnTo>
                <a:close/>
              </a:path>
              <a:path w="4164965" h="1245870">
                <a:moveTo>
                  <a:pt x="44856" y="678420"/>
                </a:moveTo>
                <a:lnTo>
                  <a:pt x="62303" y="674893"/>
                </a:lnTo>
                <a:lnTo>
                  <a:pt x="76550" y="665277"/>
                </a:lnTo>
                <a:lnTo>
                  <a:pt x="86156" y="651014"/>
                </a:lnTo>
                <a:lnTo>
                  <a:pt x="89679" y="633547"/>
                </a:lnTo>
                <a:lnTo>
                  <a:pt x="86156" y="616081"/>
                </a:lnTo>
                <a:lnTo>
                  <a:pt x="76550" y="601819"/>
                </a:lnTo>
                <a:lnTo>
                  <a:pt x="62303" y="592204"/>
                </a:lnTo>
                <a:lnTo>
                  <a:pt x="44856" y="588678"/>
                </a:lnTo>
                <a:lnTo>
                  <a:pt x="27389" y="592204"/>
                </a:lnTo>
                <a:lnTo>
                  <a:pt x="13132" y="601819"/>
                </a:lnTo>
                <a:lnTo>
                  <a:pt x="3522" y="616081"/>
                </a:lnTo>
                <a:lnTo>
                  <a:pt x="0" y="633547"/>
                </a:lnTo>
                <a:lnTo>
                  <a:pt x="3522" y="651014"/>
                </a:lnTo>
                <a:lnTo>
                  <a:pt x="13132" y="665277"/>
                </a:lnTo>
                <a:lnTo>
                  <a:pt x="27389" y="674893"/>
                </a:lnTo>
                <a:lnTo>
                  <a:pt x="44856" y="678420"/>
                </a:lnTo>
                <a:close/>
              </a:path>
              <a:path w="4164965" h="1245870">
                <a:moveTo>
                  <a:pt x="3866225" y="930249"/>
                </a:moveTo>
                <a:lnTo>
                  <a:pt x="3868937" y="930249"/>
                </a:lnTo>
                <a:lnTo>
                  <a:pt x="3870032" y="929154"/>
                </a:lnTo>
                <a:lnTo>
                  <a:pt x="3870032" y="926442"/>
                </a:lnTo>
                <a:lnTo>
                  <a:pt x="3868937" y="925344"/>
                </a:lnTo>
                <a:lnTo>
                  <a:pt x="3866225" y="925344"/>
                </a:lnTo>
                <a:lnTo>
                  <a:pt x="3865130" y="926442"/>
                </a:lnTo>
                <a:lnTo>
                  <a:pt x="3865130" y="929154"/>
                </a:lnTo>
                <a:lnTo>
                  <a:pt x="3866225" y="930249"/>
                </a:lnTo>
                <a:close/>
              </a:path>
              <a:path w="4164965" h="1245870">
                <a:moveTo>
                  <a:pt x="3569471" y="935138"/>
                </a:moveTo>
                <a:lnTo>
                  <a:pt x="3577576" y="935138"/>
                </a:lnTo>
                <a:lnTo>
                  <a:pt x="3580859" y="931852"/>
                </a:lnTo>
                <a:lnTo>
                  <a:pt x="3580859" y="923744"/>
                </a:lnTo>
                <a:lnTo>
                  <a:pt x="3577576" y="920458"/>
                </a:lnTo>
                <a:lnTo>
                  <a:pt x="3569471" y="920458"/>
                </a:lnTo>
                <a:lnTo>
                  <a:pt x="3566189" y="923744"/>
                </a:lnTo>
                <a:lnTo>
                  <a:pt x="3566189" y="931852"/>
                </a:lnTo>
                <a:lnTo>
                  <a:pt x="3569471" y="935138"/>
                </a:lnTo>
                <a:close/>
              </a:path>
              <a:path w="4164965" h="1245870">
                <a:moveTo>
                  <a:pt x="3272720" y="940023"/>
                </a:moveTo>
                <a:lnTo>
                  <a:pt x="3286229" y="940023"/>
                </a:lnTo>
                <a:lnTo>
                  <a:pt x="3291702" y="934548"/>
                </a:lnTo>
                <a:lnTo>
                  <a:pt x="3291702" y="921012"/>
                </a:lnTo>
                <a:lnTo>
                  <a:pt x="3286229" y="915536"/>
                </a:lnTo>
                <a:lnTo>
                  <a:pt x="3272703" y="915536"/>
                </a:lnTo>
                <a:lnTo>
                  <a:pt x="3267231" y="921012"/>
                </a:lnTo>
                <a:lnTo>
                  <a:pt x="3267231" y="934548"/>
                </a:lnTo>
                <a:lnTo>
                  <a:pt x="3272720" y="940023"/>
                </a:lnTo>
                <a:close/>
              </a:path>
              <a:path w="4164965" h="1245870">
                <a:moveTo>
                  <a:pt x="2976408" y="944112"/>
                </a:moveTo>
                <a:lnTo>
                  <a:pt x="2994413" y="944112"/>
                </a:lnTo>
                <a:lnTo>
                  <a:pt x="3001715" y="936803"/>
                </a:lnTo>
                <a:lnTo>
                  <a:pt x="3001715" y="918789"/>
                </a:lnTo>
                <a:lnTo>
                  <a:pt x="2994413" y="911484"/>
                </a:lnTo>
                <a:lnTo>
                  <a:pt x="2976408" y="911484"/>
                </a:lnTo>
                <a:lnTo>
                  <a:pt x="2969106" y="918789"/>
                </a:lnTo>
                <a:lnTo>
                  <a:pt x="2969106" y="936803"/>
                </a:lnTo>
                <a:lnTo>
                  <a:pt x="2976408" y="944112"/>
                </a:lnTo>
                <a:close/>
              </a:path>
              <a:path w="4164965" h="1245870">
                <a:moveTo>
                  <a:pt x="2691353" y="947381"/>
                </a:moveTo>
                <a:lnTo>
                  <a:pt x="2698974" y="945843"/>
                </a:lnTo>
                <a:lnTo>
                  <a:pt x="2705194" y="941648"/>
                </a:lnTo>
                <a:lnTo>
                  <a:pt x="2709388" y="935423"/>
                </a:lnTo>
                <a:lnTo>
                  <a:pt x="2710925" y="927796"/>
                </a:lnTo>
                <a:lnTo>
                  <a:pt x="2709388" y="920172"/>
                </a:lnTo>
                <a:lnTo>
                  <a:pt x="2705194" y="913948"/>
                </a:lnTo>
                <a:lnTo>
                  <a:pt x="2698974" y="909752"/>
                </a:lnTo>
                <a:lnTo>
                  <a:pt x="2691353" y="908214"/>
                </a:lnTo>
                <a:lnTo>
                  <a:pt x="2683733" y="909752"/>
                </a:lnTo>
                <a:lnTo>
                  <a:pt x="2677512" y="913948"/>
                </a:lnTo>
                <a:lnTo>
                  <a:pt x="2673319" y="920172"/>
                </a:lnTo>
                <a:lnTo>
                  <a:pt x="2671781" y="927796"/>
                </a:lnTo>
                <a:lnTo>
                  <a:pt x="2673319" y="935423"/>
                </a:lnTo>
                <a:lnTo>
                  <a:pt x="2677512" y="941648"/>
                </a:lnTo>
                <a:lnTo>
                  <a:pt x="2683733" y="945843"/>
                </a:lnTo>
                <a:lnTo>
                  <a:pt x="2691353" y="947381"/>
                </a:lnTo>
                <a:close/>
              </a:path>
              <a:path w="4164965" h="1245870">
                <a:moveTo>
                  <a:pt x="2397298" y="950647"/>
                </a:moveTo>
                <a:lnTo>
                  <a:pt x="2406186" y="948852"/>
                </a:lnTo>
                <a:lnTo>
                  <a:pt x="2413446" y="943955"/>
                </a:lnTo>
                <a:lnTo>
                  <a:pt x="2418340" y="936691"/>
                </a:lnTo>
                <a:lnTo>
                  <a:pt x="2420135" y="927796"/>
                </a:lnTo>
                <a:lnTo>
                  <a:pt x="2418340" y="918903"/>
                </a:lnTo>
                <a:lnTo>
                  <a:pt x="2413446" y="911639"/>
                </a:lnTo>
                <a:lnTo>
                  <a:pt x="2406186" y="906741"/>
                </a:lnTo>
                <a:lnTo>
                  <a:pt x="2397298" y="904945"/>
                </a:lnTo>
                <a:lnTo>
                  <a:pt x="2388409" y="906741"/>
                </a:lnTo>
                <a:lnTo>
                  <a:pt x="2381150" y="911639"/>
                </a:lnTo>
                <a:lnTo>
                  <a:pt x="2376255" y="918903"/>
                </a:lnTo>
                <a:lnTo>
                  <a:pt x="2374460" y="927796"/>
                </a:lnTo>
                <a:lnTo>
                  <a:pt x="2376255" y="936691"/>
                </a:lnTo>
                <a:lnTo>
                  <a:pt x="2381150" y="943955"/>
                </a:lnTo>
                <a:lnTo>
                  <a:pt x="2388409" y="948852"/>
                </a:lnTo>
                <a:lnTo>
                  <a:pt x="2397298" y="950647"/>
                </a:lnTo>
                <a:close/>
              </a:path>
              <a:path w="4164965" h="1245870">
                <a:moveTo>
                  <a:pt x="2103239" y="953100"/>
                </a:moveTo>
                <a:lnTo>
                  <a:pt x="2113074" y="951112"/>
                </a:lnTo>
                <a:lnTo>
                  <a:pt x="2121108" y="945692"/>
                </a:lnTo>
                <a:lnTo>
                  <a:pt x="2126526" y="937654"/>
                </a:lnTo>
                <a:lnTo>
                  <a:pt x="2128513" y="927813"/>
                </a:lnTo>
                <a:lnTo>
                  <a:pt x="2126526" y="917973"/>
                </a:lnTo>
                <a:lnTo>
                  <a:pt x="2121108" y="909935"/>
                </a:lnTo>
                <a:lnTo>
                  <a:pt x="2113074" y="904514"/>
                </a:lnTo>
                <a:lnTo>
                  <a:pt x="2103239" y="902525"/>
                </a:lnTo>
                <a:lnTo>
                  <a:pt x="2093405" y="904514"/>
                </a:lnTo>
                <a:lnTo>
                  <a:pt x="2085373" y="909935"/>
                </a:lnTo>
                <a:lnTo>
                  <a:pt x="2079955" y="917973"/>
                </a:lnTo>
                <a:lnTo>
                  <a:pt x="2077968" y="927813"/>
                </a:lnTo>
                <a:lnTo>
                  <a:pt x="2079953" y="937654"/>
                </a:lnTo>
                <a:lnTo>
                  <a:pt x="2085366" y="945692"/>
                </a:lnTo>
                <a:lnTo>
                  <a:pt x="2093399" y="951112"/>
                </a:lnTo>
                <a:lnTo>
                  <a:pt x="2103239" y="953100"/>
                </a:lnTo>
                <a:close/>
              </a:path>
              <a:path w="4164965" h="1245870">
                <a:moveTo>
                  <a:pt x="1809183" y="956369"/>
                </a:moveTo>
                <a:lnTo>
                  <a:pt x="1820293" y="954125"/>
                </a:lnTo>
                <a:lnTo>
                  <a:pt x="1829365" y="948006"/>
                </a:lnTo>
                <a:lnTo>
                  <a:pt x="1835480" y="938930"/>
                </a:lnTo>
                <a:lnTo>
                  <a:pt x="1837723" y="927813"/>
                </a:lnTo>
                <a:lnTo>
                  <a:pt x="1835480" y="916696"/>
                </a:lnTo>
                <a:lnTo>
                  <a:pt x="1829365" y="907619"/>
                </a:lnTo>
                <a:lnTo>
                  <a:pt x="1820293" y="901500"/>
                </a:lnTo>
                <a:lnTo>
                  <a:pt x="1809183" y="899256"/>
                </a:lnTo>
                <a:lnTo>
                  <a:pt x="1798073" y="901500"/>
                </a:lnTo>
                <a:lnTo>
                  <a:pt x="1789001" y="907619"/>
                </a:lnTo>
                <a:lnTo>
                  <a:pt x="1782885" y="916696"/>
                </a:lnTo>
                <a:lnTo>
                  <a:pt x="1780643" y="927813"/>
                </a:lnTo>
                <a:lnTo>
                  <a:pt x="1782885" y="938930"/>
                </a:lnTo>
                <a:lnTo>
                  <a:pt x="1789001" y="948006"/>
                </a:lnTo>
                <a:lnTo>
                  <a:pt x="1798073" y="954125"/>
                </a:lnTo>
                <a:lnTo>
                  <a:pt x="1809183" y="956369"/>
                </a:lnTo>
                <a:close/>
              </a:path>
              <a:path w="4164965" h="1245870">
                <a:moveTo>
                  <a:pt x="1515127" y="959641"/>
                </a:moveTo>
                <a:lnTo>
                  <a:pt x="1527506" y="957139"/>
                </a:lnTo>
                <a:lnTo>
                  <a:pt x="1537616" y="950316"/>
                </a:lnTo>
                <a:lnTo>
                  <a:pt x="1544433" y="940199"/>
                </a:lnTo>
                <a:lnTo>
                  <a:pt x="1546933" y="927813"/>
                </a:lnTo>
                <a:lnTo>
                  <a:pt x="1544433" y="915427"/>
                </a:lnTo>
                <a:lnTo>
                  <a:pt x="1537616" y="905311"/>
                </a:lnTo>
                <a:lnTo>
                  <a:pt x="1527506" y="898489"/>
                </a:lnTo>
                <a:lnTo>
                  <a:pt x="1515127" y="895987"/>
                </a:lnTo>
                <a:lnTo>
                  <a:pt x="1502748" y="898489"/>
                </a:lnTo>
                <a:lnTo>
                  <a:pt x="1492637" y="905311"/>
                </a:lnTo>
                <a:lnTo>
                  <a:pt x="1485819" y="915427"/>
                </a:lnTo>
                <a:lnTo>
                  <a:pt x="1483318" y="927813"/>
                </a:lnTo>
                <a:lnTo>
                  <a:pt x="1485819" y="940199"/>
                </a:lnTo>
                <a:lnTo>
                  <a:pt x="1492637" y="950316"/>
                </a:lnTo>
                <a:lnTo>
                  <a:pt x="1502748" y="957139"/>
                </a:lnTo>
                <a:lnTo>
                  <a:pt x="1515127" y="959641"/>
                </a:lnTo>
                <a:close/>
              </a:path>
              <a:path w="4164965" h="1245870">
                <a:moveTo>
                  <a:pt x="1221072" y="962091"/>
                </a:moveTo>
                <a:lnTo>
                  <a:pt x="1234395" y="959397"/>
                </a:lnTo>
                <a:lnTo>
                  <a:pt x="1245278" y="952052"/>
                </a:lnTo>
                <a:lnTo>
                  <a:pt x="1252618" y="941161"/>
                </a:lnTo>
                <a:lnTo>
                  <a:pt x="1255310" y="927829"/>
                </a:lnTo>
                <a:lnTo>
                  <a:pt x="1252618" y="914497"/>
                </a:lnTo>
                <a:lnTo>
                  <a:pt x="1245278" y="903606"/>
                </a:lnTo>
                <a:lnTo>
                  <a:pt x="1234395" y="896261"/>
                </a:lnTo>
                <a:lnTo>
                  <a:pt x="1221072" y="893567"/>
                </a:lnTo>
                <a:lnTo>
                  <a:pt x="1207747" y="896261"/>
                </a:lnTo>
                <a:lnTo>
                  <a:pt x="1196862" y="903606"/>
                </a:lnTo>
                <a:lnTo>
                  <a:pt x="1189522" y="914497"/>
                </a:lnTo>
                <a:lnTo>
                  <a:pt x="1186830" y="927829"/>
                </a:lnTo>
                <a:lnTo>
                  <a:pt x="1189519" y="941161"/>
                </a:lnTo>
                <a:lnTo>
                  <a:pt x="1196856" y="952052"/>
                </a:lnTo>
                <a:lnTo>
                  <a:pt x="1207740" y="959397"/>
                </a:lnTo>
                <a:lnTo>
                  <a:pt x="1221072" y="962091"/>
                </a:lnTo>
                <a:close/>
              </a:path>
              <a:path w="4164965" h="1245870">
                <a:moveTo>
                  <a:pt x="927022" y="964543"/>
                </a:moveTo>
                <a:lnTo>
                  <a:pt x="941304" y="961657"/>
                </a:lnTo>
                <a:lnTo>
                  <a:pt x="952967" y="953788"/>
                </a:lnTo>
                <a:lnTo>
                  <a:pt x="960831" y="942117"/>
                </a:lnTo>
                <a:lnTo>
                  <a:pt x="963714" y="927829"/>
                </a:lnTo>
                <a:lnTo>
                  <a:pt x="960831" y="913541"/>
                </a:lnTo>
                <a:lnTo>
                  <a:pt x="952967" y="901870"/>
                </a:lnTo>
                <a:lnTo>
                  <a:pt x="941304" y="894001"/>
                </a:lnTo>
                <a:lnTo>
                  <a:pt x="927022" y="891115"/>
                </a:lnTo>
                <a:lnTo>
                  <a:pt x="912741" y="894001"/>
                </a:lnTo>
                <a:lnTo>
                  <a:pt x="901078" y="901870"/>
                </a:lnTo>
                <a:lnTo>
                  <a:pt x="893215" y="913541"/>
                </a:lnTo>
                <a:lnTo>
                  <a:pt x="890331" y="927829"/>
                </a:lnTo>
                <a:lnTo>
                  <a:pt x="893215" y="942117"/>
                </a:lnTo>
                <a:lnTo>
                  <a:pt x="901078" y="953788"/>
                </a:lnTo>
                <a:lnTo>
                  <a:pt x="912741" y="961657"/>
                </a:lnTo>
                <a:lnTo>
                  <a:pt x="927022" y="964543"/>
                </a:lnTo>
                <a:close/>
              </a:path>
              <a:path w="4164965" h="1245870">
                <a:moveTo>
                  <a:pt x="632967" y="967813"/>
                </a:moveTo>
                <a:lnTo>
                  <a:pt x="648517" y="964671"/>
                </a:lnTo>
                <a:lnTo>
                  <a:pt x="661211" y="956102"/>
                </a:lnTo>
                <a:lnTo>
                  <a:pt x="669767" y="943393"/>
                </a:lnTo>
                <a:lnTo>
                  <a:pt x="672904" y="927829"/>
                </a:lnTo>
                <a:lnTo>
                  <a:pt x="669767" y="912265"/>
                </a:lnTo>
                <a:lnTo>
                  <a:pt x="661211" y="899556"/>
                </a:lnTo>
                <a:lnTo>
                  <a:pt x="648517" y="890988"/>
                </a:lnTo>
                <a:lnTo>
                  <a:pt x="632967" y="887846"/>
                </a:lnTo>
                <a:lnTo>
                  <a:pt x="617412" y="890988"/>
                </a:lnTo>
                <a:lnTo>
                  <a:pt x="604706" y="899556"/>
                </a:lnTo>
                <a:lnTo>
                  <a:pt x="596139" y="912265"/>
                </a:lnTo>
                <a:lnTo>
                  <a:pt x="592996" y="927829"/>
                </a:lnTo>
                <a:lnTo>
                  <a:pt x="596139" y="943393"/>
                </a:lnTo>
                <a:lnTo>
                  <a:pt x="604706" y="956102"/>
                </a:lnTo>
                <a:lnTo>
                  <a:pt x="617412" y="964671"/>
                </a:lnTo>
                <a:lnTo>
                  <a:pt x="632967" y="967813"/>
                </a:lnTo>
                <a:close/>
              </a:path>
              <a:path w="4164965" h="1245870">
                <a:moveTo>
                  <a:pt x="338911" y="970265"/>
                </a:moveTo>
                <a:lnTo>
                  <a:pt x="355412" y="966931"/>
                </a:lnTo>
                <a:lnTo>
                  <a:pt x="368889" y="957840"/>
                </a:lnTo>
                <a:lnTo>
                  <a:pt x="377976" y="944356"/>
                </a:lnTo>
                <a:lnTo>
                  <a:pt x="381308" y="927845"/>
                </a:lnTo>
                <a:lnTo>
                  <a:pt x="377976" y="911335"/>
                </a:lnTo>
                <a:lnTo>
                  <a:pt x="368889" y="897851"/>
                </a:lnTo>
                <a:lnTo>
                  <a:pt x="355412" y="888760"/>
                </a:lnTo>
                <a:lnTo>
                  <a:pt x="338911" y="885426"/>
                </a:lnTo>
                <a:lnTo>
                  <a:pt x="322410" y="888760"/>
                </a:lnTo>
                <a:lnTo>
                  <a:pt x="308933" y="897851"/>
                </a:lnTo>
                <a:lnTo>
                  <a:pt x="299847" y="911335"/>
                </a:lnTo>
                <a:lnTo>
                  <a:pt x="296515" y="927845"/>
                </a:lnTo>
                <a:lnTo>
                  <a:pt x="299847" y="944356"/>
                </a:lnTo>
                <a:lnTo>
                  <a:pt x="308933" y="957840"/>
                </a:lnTo>
                <a:lnTo>
                  <a:pt x="322410" y="966931"/>
                </a:lnTo>
                <a:lnTo>
                  <a:pt x="338911" y="970265"/>
                </a:lnTo>
                <a:close/>
              </a:path>
              <a:path w="4164965" h="1245870">
                <a:moveTo>
                  <a:pt x="44856" y="972718"/>
                </a:moveTo>
                <a:lnTo>
                  <a:pt x="62303" y="969191"/>
                </a:lnTo>
                <a:lnTo>
                  <a:pt x="76550" y="959575"/>
                </a:lnTo>
                <a:lnTo>
                  <a:pt x="86156" y="945312"/>
                </a:lnTo>
                <a:lnTo>
                  <a:pt x="89679" y="927845"/>
                </a:lnTo>
                <a:lnTo>
                  <a:pt x="86156" y="910381"/>
                </a:lnTo>
                <a:lnTo>
                  <a:pt x="76550" y="896119"/>
                </a:lnTo>
                <a:lnTo>
                  <a:pt x="62303" y="886503"/>
                </a:lnTo>
                <a:lnTo>
                  <a:pt x="44856" y="882976"/>
                </a:lnTo>
                <a:lnTo>
                  <a:pt x="27389" y="886503"/>
                </a:lnTo>
                <a:lnTo>
                  <a:pt x="13132" y="896119"/>
                </a:lnTo>
                <a:lnTo>
                  <a:pt x="3522" y="910381"/>
                </a:lnTo>
                <a:lnTo>
                  <a:pt x="0" y="927845"/>
                </a:lnTo>
                <a:lnTo>
                  <a:pt x="3522" y="945312"/>
                </a:lnTo>
                <a:lnTo>
                  <a:pt x="13132" y="959575"/>
                </a:lnTo>
                <a:lnTo>
                  <a:pt x="27389" y="969191"/>
                </a:lnTo>
                <a:lnTo>
                  <a:pt x="44856" y="972718"/>
                </a:lnTo>
                <a:close/>
              </a:path>
              <a:path w="4164965" h="1245870">
                <a:moveTo>
                  <a:pt x="2983612" y="1225347"/>
                </a:moveTo>
                <a:lnTo>
                  <a:pt x="2987222" y="1225347"/>
                </a:lnTo>
                <a:lnTo>
                  <a:pt x="2988678" y="1223895"/>
                </a:lnTo>
                <a:lnTo>
                  <a:pt x="2988678" y="1220265"/>
                </a:lnTo>
                <a:lnTo>
                  <a:pt x="2987222" y="1218809"/>
                </a:lnTo>
                <a:lnTo>
                  <a:pt x="2983596" y="1218809"/>
                </a:lnTo>
                <a:lnTo>
                  <a:pt x="2982143" y="1220265"/>
                </a:lnTo>
                <a:lnTo>
                  <a:pt x="2982143" y="1223895"/>
                </a:lnTo>
                <a:lnTo>
                  <a:pt x="2983612" y="1225347"/>
                </a:lnTo>
                <a:close/>
              </a:path>
              <a:path w="4164965" h="1245870">
                <a:moveTo>
                  <a:pt x="2687304" y="1229436"/>
                </a:moveTo>
                <a:lnTo>
                  <a:pt x="2695406" y="1229436"/>
                </a:lnTo>
                <a:lnTo>
                  <a:pt x="2698688" y="1226151"/>
                </a:lnTo>
                <a:lnTo>
                  <a:pt x="2698688" y="1218042"/>
                </a:lnTo>
                <a:lnTo>
                  <a:pt x="2695406" y="1214756"/>
                </a:lnTo>
                <a:lnTo>
                  <a:pt x="2687304" y="1214756"/>
                </a:lnTo>
                <a:lnTo>
                  <a:pt x="2684018" y="1218042"/>
                </a:lnTo>
                <a:lnTo>
                  <a:pt x="2684018" y="1226151"/>
                </a:lnTo>
                <a:lnTo>
                  <a:pt x="2687304" y="1229436"/>
                </a:lnTo>
                <a:close/>
              </a:path>
              <a:path w="4164965" h="1245870">
                <a:moveTo>
                  <a:pt x="2391448" y="1232705"/>
                </a:moveTo>
                <a:lnTo>
                  <a:pt x="2403144" y="1232705"/>
                </a:lnTo>
                <a:lnTo>
                  <a:pt x="2407898" y="1227947"/>
                </a:lnTo>
                <a:lnTo>
                  <a:pt x="2407898" y="1216245"/>
                </a:lnTo>
                <a:lnTo>
                  <a:pt x="2403144" y="1211487"/>
                </a:lnTo>
                <a:lnTo>
                  <a:pt x="2391448" y="1211487"/>
                </a:lnTo>
                <a:lnTo>
                  <a:pt x="2386693" y="1216245"/>
                </a:lnTo>
                <a:lnTo>
                  <a:pt x="2386693" y="1227947"/>
                </a:lnTo>
                <a:lnTo>
                  <a:pt x="2391448" y="1232705"/>
                </a:lnTo>
                <a:close/>
              </a:path>
              <a:path w="4164965" h="1245870">
                <a:moveTo>
                  <a:pt x="2095136" y="1236791"/>
                </a:moveTo>
                <a:lnTo>
                  <a:pt x="2111344" y="1236791"/>
                </a:lnTo>
                <a:lnTo>
                  <a:pt x="2117909" y="1230220"/>
                </a:lnTo>
                <a:lnTo>
                  <a:pt x="2117909" y="1214002"/>
                </a:lnTo>
                <a:lnTo>
                  <a:pt x="2111344" y="1207434"/>
                </a:lnTo>
                <a:lnTo>
                  <a:pt x="2095136" y="1207434"/>
                </a:lnTo>
                <a:lnTo>
                  <a:pt x="2088569" y="1214002"/>
                </a:lnTo>
                <a:lnTo>
                  <a:pt x="2088569" y="1230220"/>
                </a:lnTo>
                <a:lnTo>
                  <a:pt x="2095136" y="1236791"/>
                </a:lnTo>
                <a:close/>
              </a:path>
              <a:path w="4164965" h="1245870">
                <a:moveTo>
                  <a:pt x="1799723" y="1239243"/>
                </a:moveTo>
                <a:lnTo>
                  <a:pt x="1818643" y="1239243"/>
                </a:lnTo>
                <a:lnTo>
                  <a:pt x="1826306" y="1231577"/>
                </a:lnTo>
                <a:lnTo>
                  <a:pt x="1826306" y="1212648"/>
                </a:lnTo>
                <a:lnTo>
                  <a:pt x="1818643" y="1204982"/>
                </a:lnTo>
                <a:lnTo>
                  <a:pt x="1799723" y="1204982"/>
                </a:lnTo>
                <a:lnTo>
                  <a:pt x="1792064" y="1212648"/>
                </a:lnTo>
                <a:lnTo>
                  <a:pt x="1792064" y="1231577"/>
                </a:lnTo>
                <a:lnTo>
                  <a:pt x="1799723" y="1239243"/>
                </a:lnTo>
                <a:close/>
              </a:path>
              <a:path w="4164965" h="1245870">
                <a:moveTo>
                  <a:pt x="1515127" y="1242513"/>
                </a:moveTo>
                <a:lnTo>
                  <a:pt x="1523062" y="1240909"/>
                </a:lnTo>
                <a:lnTo>
                  <a:pt x="1529543" y="1236535"/>
                </a:lnTo>
                <a:lnTo>
                  <a:pt x="1533913" y="1230050"/>
                </a:lnTo>
                <a:lnTo>
                  <a:pt x="1535516" y="1222111"/>
                </a:lnTo>
                <a:lnTo>
                  <a:pt x="1533913" y="1214172"/>
                </a:lnTo>
                <a:lnTo>
                  <a:pt x="1529543" y="1207688"/>
                </a:lnTo>
                <a:lnTo>
                  <a:pt x="1523062" y="1203316"/>
                </a:lnTo>
                <a:lnTo>
                  <a:pt x="1515127" y="1201713"/>
                </a:lnTo>
                <a:lnTo>
                  <a:pt x="1507193" y="1203316"/>
                </a:lnTo>
                <a:lnTo>
                  <a:pt x="1500712" y="1207688"/>
                </a:lnTo>
                <a:lnTo>
                  <a:pt x="1496341" y="1214172"/>
                </a:lnTo>
                <a:lnTo>
                  <a:pt x="1494739" y="1222111"/>
                </a:lnTo>
                <a:lnTo>
                  <a:pt x="1496341" y="1230050"/>
                </a:lnTo>
                <a:lnTo>
                  <a:pt x="1500712" y="1236535"/>
                </a:lnTo>
                <a:lnTo>
                  <a:pt x="1507193" y="1240909"/>
                </a:lnTo>
                <a:lnTo>
                  <a:pt x="1515127" y="1242513"/>
                </a:lnTo>
                <a:close/>
              </a:path>
              <a:path w="4164965" h="1245870">
                <a:moveTo>
                  <a:pt x="1221072" y="1244145"/>
                </a:moveTo>
                <a:lnTo>
                  <a:pt x="1229646" y="1242415"/>
                </a:lnTo>
                <a:lnTo>
                  <a:pt x="1236645" y="1237695"/>
                </a:lnTo>
                <a:lnTo>
                  <a:pt x="1241363" y="1230691"/>
                </a:lnTo>
                <a:lnTo>
                  <a:pt x="1243093" y="1222111"/>
                </a:lnTo>
                <a:lnTo>
                  <a:pt x="1241363" y="1213531"/>
                </a:lnTo>
                <a:lnTo>
                  <a:pt x="1236645" y="1206527"/>
                </a:lnTo>
                <a:lnTo>
                  <a:pt x="1229646" y="1201807"/>
                </a:lnTo>
                <a:lnTo>
                  <a:pt x="1221072" y="1200076"/>
                </a:lnTo>
                <a:lnTo>
                  <a:pt x="1212495" y="1201807"/>
                </a:lnTo>
                <a:lnTo>
                  <a:pt x="1205495" y="1206527"/>
                </a:lnTo>
                <a:lnTo>
                  <a:pt x="1200777" y="1213531"/>
                </a:lnTo>
                <a:lnTo>
                  <a:pt x="1199047" y="1222111"/>
                </a:lnTo>
                <a:lnTo>
                  <a:pt x="1200779" y="1230691"/>
                </a:lnTo>
                <a:lnTo>
                  <a:pt x="1205501" y="1237695"/>
                </a:lnTo>
                <a:lnTo>
                  <a:pt x="1212502" y="1242415"/>
                </a:lnTo>
                <a:lnTo>
                  <a:pt x="1221072" y="1244145"/>
                </a:lnTo>
                <a:close/>
              </a:path>
              <a:path w="4164965" h="1245870">
                <a:moveTo>
                  <a:pt x="927022" y="1244145"/>
                </a:moveTo>
                <a:lnTo>
                  <a:pt x="935592" y="1242415"/>
                </a:lnTo>
                <a:lnTo>
                  <a:pt x="942585" y="1237695"/>
                </a:lnTo>
                <a:lnTo>
                  <a:pt x="947297" y="1230691"/>
                </a:lnTo>
                <a:lnTo>
                  <a:pt x="949024" y="1222111"/>
                </a:lnTo>
                <a:lnTo>
                  <a:pt x="947297" y="1213531"/>
                </a:lnTo>
                <a:lnTo>
                  <a:pt x="942585" y="1206527"/>
                </a:lnTo>
                <a:lnTo>
                  <a:pt x="935592" y="1201807"/>
                </a:lnTo>
                <a:lnTo>
                  <a:pt x="927022" y="1200076"/>
                </a:lnTo>
                <a:lnTo>
                  <a:pt x="918447" y="1201807"/>
                </a:lnTo>
                <a:lnTo>
                  <a:pt x="911443" y="1206527"/>
                </a:lnTo>
                <a:lnTo>
                  <a:pt x="906720" y="1213531"/>
                </a:lnTo>
                <a:lnTo>
                  <a:pt x="904988" y="1222111"/>
                </a:lnTo>
                <a:lnTo>
                  <a:pt x="906720" y="1230691"/>
                </a:lnTo>
                <a:lnTo>
                  <a:pt x="911443" y="1237695"/>
                </a:lnTo>
                <a:lnTo>
                  <a:pt x="918447" y="1242415"/>
                </a:lnTo>
                <a:lnTo>
                  <a:pt x="927022" y="1244145"/>
                </a:lnTo>
                <a:close/>
              </a:path>
              <a:path w="4164965" h="1245870">
                <a:moveTo>
                  <a:pt x="632967" y="1245782"/>
                </a:moveTo>
                <a:lnTo>
                  <a:pt x="642166" y="1243922"/>
                </a:lnTo>
                <a:lnTo>
                  <a:pt x="649681" y="1238852"/>
                </a:lnTo>
                <a:lnTo>
                  <a:pt x="654749" y="1231333"/>
                </a:lnTo>
                <a:lnTo>
                  <a:pt x="656608" y="1222127"/>
                </a:lnTo>
                <a:lnTo>
                  <a:pt x="654749" y="1212922"/>
                </a:lnTo>
                <a:lnTo>
                  <a:pt x="649681" y="1205404"/>
                </a:lnTo>
                <a:lnTo>
                  <a:pt x="642166" y="1200335"/>
                </a:lnTo>
                <a:lnTo>
                  <a:pt x="632967" y="1198476"/>
                </a:lnTo>
                <a:lnTo>
                  <a:pt x="623767" y="1200335"/>
                </a:lnTo>
                <a:lnTo>
                  <a:pt x="616252" y="1205404"/>
                </a:lnTo>
                <a:lnTo>
                  <a:pt x="611184" y="1212922"/>
                </a:lnTo>
                <a:lnTo>
                  <a:pt x="609325" y="1222127"/>
                </a:lnTo>
                <a:lnTo>
                  <a:pt x="611184" y="1231333"/>
                </a:lnTo>
                <a:lnTo>
                  <a:pt x="616252" y="1238852"/>
                </a:lnTo>
                <a:lnTo>
                  <a:pt x="623767" y="1243922"/>
                </a:lnTo>
                <a:lnTo>
                  <a:pt x="632967" y="1245782"/>
                </a:lnTo>
                <a:close/>
              </a:path>
              <a:path w="4164965" h="1245870">
                <a:moveTo>
                  <a:pt x="338911" y="1244145"/>
                </a:moveTo>
                <a:lnTo>
                  <a:pt x="347481" y="1242415"/>
                </a:lnTo>
                <a:lnTo>
                  <a:pt x="354474" y="1237695"/>
                </a:lnTo>
                <a:lnTo>
                  <a:pt x="359186" y="1230691"/>
                </a:lnTo>
                <a:lnTo>
                  <a:pt x="360913" y="1222111"/>
                </a:lnTo>
                <a:lnTo>
                  <a:pt x="359186" y="1213531"/>
                </a:lnTo>
                <a:lnTo>
                  <a:pt x="354474" y="1206527"/>
                </a:lnTo>
                <a:lnTo>
                  <a:pt x="347481" y="1201807"/>
                </a:lnTo>
                <a:lnTo>
                  <a:pt x="338911" y="1200076"/>
                </a:lnTo>
                <a:lnTo>
                  <a:pt x="330322" y="1201807"/>
                </a:lnTo>
                <a:lnTo>
                  <a:pt x="323320" y="1206527"/>
                </a:lnTo>
                <a:lnTo>
                  <a:pt x="318604" y="1213531"/>
                </a:lnTo>
                <a:lnTo>
                  <a:pt x="316877" y="1222111"/>
                </a:lnTo>
                <a:lnTo>
                  <a:pt x="318609" y="1230691"/>
                </a:lnTo>
                <a:lnTo>
                  <a:pt x="323332" y="1237695"/>
                </a:lnTo>
                <a:lnTo>
                  <a:pt x="330336" y="1242415"/>
                </a:lnTo>
                <a:lnTo>
                  <a:pt x="338911" y="1244145"/>
                </a:lnTo>
                <a:close/>
              </a:path>
              <a:path w="4164965" h="1245870">
                <a:moveTo>
                  <a:pt x="44856" y="1241696"/>
                </a:moveTo>
                <a:lnTo>
                  <a:pt x="52465" y="1240158"/>
                </a:lnTo>
                <a:lnTo>
                  <a:pt x="58689" y="1235961"/>
                </a:lnTo>
                <a:lnTo>
                  <a:pt x="62889" y="1229736"/>
                </a:lnTo>
                <a:lnTo>
                  <a:pt x="64431" y="1222111"/>
                </a:lnTo>
                <a:lnTo>
                  <a:pt x="62889" y="1214486"/>
                </a:lnTo>
                <a:lnTo>
                  <a:pt x="58689" y="1208262"/>
                </a:lnTo>
                <a:lnTo>
                  <a:pt x="52465" y="1204067"/>
                </a:lnTo>
                <a:lnTo>
                  <a:pt x="44856" y="1202529"/>
                </a:lnTo>
                <a:lnTo>
                  <a:pt x="37232" y="1204067"/>
                </a:lnTo>
                <a:lnTo>
                  <a:pt x="31010" y="1208262"/>
                </a:lnTo>
                <a:lnTo>
                  <a:pt x="26817" y="1214486"/>
                </a:lnTo>
                <a:lnTo>
                  <a:pt x="25280" y="1222111"/>
                </a:lnTo>
                <a:lnTo>
                  <a:pt x="26817" y="1229736"/>
                </a:lnTo>
                <a:lnTo>
                  <a:pt x="31010" y="1235961"/>
                </a:lnTo>
                <a:lnTo>
                  <a:pt x="37232" y="1240158"/>
                </a:lnTo>
                <a:lnTo>
                  <a:pt x="44856" y="1241696"/>
                </a:lnTo>
                <a:close/>
              </a:path>
            </a:pathLst>
          </a:custGeom>
          <a:solidFill>
            <a:srgbClr val="FFFFFF"/>
          </a:solidFill>
        </p:spPr>
        <p:txBody>
          <a:bodyPr wrap="square" lIns="0" tIns="0" rIns="0" bIns="0" rtlCol="0"/>
          <a:lstStyle/>
          <a:p>
            <a:endParaRPr lang="pt-BR" noProof="0"/>
          </a:p>
        </p:txBody>
      </p:sp>
      <p:sp>
        <p:nvSpPr>
          <p:cNvPr id="9" name="object 4">
            <a:extLst>
              <a:ext uri="{FF2B5EF4-FFF2-40B4-BE49-F238E27FC236}">
                <a16:creationId xmlns:a16="http://schemas.microsoft.com/office/drawing/2014/main" id="{7DDE9342-0278-531F-6C54-66BDE11E2B21}"/>
              </a:ext>
            </a:extLst>
          </p:cNvPr>
          <p:cNvSpPr txBox="1"/>
          <p:nvPr/>
        </p:nvSpPr>
        <p:spPr>
          <a:xfrm>
            <a:off x="3875864" y="6960048"/>
            <a:ext cx="10013721" cy="630300"/>
          </a:xfrm>
          <a:prstGeom prst="rect">
            <a:avLst/>
          </a:prstGeom>
        </p:spPr>
        <p:txBody>
          <a:bodyPr vert="horz" wrap="square" lIns="0" tIns="14604" rIns="0" bIns="0" rtlCol="0" anchor="t">
            <a:spAutoFit/>
          </a:bodyPr>
          <a:lstStyle/>
          <a:p>
            <a:pPr marL="12700" algn="ctr">
              <a:spcBef>
                <a:spcPts val="112"/>
              </a:spcBef>
            </a:pPr>
            <a:r>
              <a:rPr lang="pt-BR" sz="4000">
                <a:solidFill>
                  <a:srgbClr val="E78C2B"/>
                </a:solidFill>
                <a:latin typeface="Verdana"/>
                <a:ea typeface="Verdana"/>
              </a:rPr>
              <a:t>Seu treino personalizado começa aqui!</a:t>
            </a:r>
            <a:endParaRPr lang="pt-BR">
              <a:solidFill>
                <a:srgbClr val="E78C2B"/>
              </a:solidFill>
            </a:endParaRPr>
          </a:p>
        </p:txBody>
      </p:sp>
      <p:sp>
        <p:nvSpPr>
          <p:cNvPr id="8" name="Slide Number Placeholder 7">
            <a:extLst>
              <a:ext uri="{FF2B5EF4-FFF2-40B4-BE49-F238E27FC236}">
                <a16:creationId xmlns:a16="http://schemas.microsoft.com/office/drawing/2014/main" id="{8AA76A62-7B6C-F53B-0B04-85042E7B7112}"/>
              </a:ext>
            </a:extLst>
          </p:cNvPr>
          <p:cNvSpPr>
            <a:spLocks noGrp="1"/>
          </p:cNvSpPr>
          <p:nvPr>
            <p:ph type="sldNum" sz="quarter" idx="7"/>
          </p:nvPr>
        </p:nvSpPr>
        <p:spPr>
          <a:xfrm>
            <a:off x="13468986" y="9106535"/>
            <a:ext cx="4206240" cy="923330"/>
          </a:xfrm>
        </p:spPr>
        <p:txBody>
          <a:bodyPr wrap="square" lIns="0" tIns="0" rIns="0" bIns="0" anchor="t">
            <a:spAutoFit/>
          </a:bodyPr>
          <a:lstStyle/>
          <a:p>
            <a:fld id="{B6F15528-21DE-4FAA-801E-634DDDAF4B2B}" type="slidenum">
              <a:rPr lang="pt-BR" sz="6000" noProof="0" dirty="0">
                <a:solidFill>
                  <a:schemeClr val="bg1"/>
                </a:solidFill>
              </a:rPr>
              <a:t>1</a:t>
            </a:fld>
            <a:endParaRPr lang="pt-BR" sz="6000" noProof="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4C41E-6CCF-4621-23F7-02C67299ABF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417B555-6CD9-6ED1-6D10-C723D64ECE7E}"/>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7" name="object 7">
            <a:extLst>
              <a:ext uri="{FF2B5EF4-FFF2-40B4-BE49-F238E27FC236}">
                <a16:creationId xmlns:a16="http://schemas.microsoft.com/office/drawing/2014/main" id="{89FC8E30-7875-A8F0-4C3B-45B2D8950362}"/>
              </a:ext>
            </a:extLst>
          </p:cNvPr>
          <p:cNvSpPr txBox="1"/>
          <p:nvPr/>
        </p:nvSpPr>
        <p:spPr>
          <a:xfrm>
            <a:off x="437437" y="1243909"/>
            <a:ext cx="18029588" cy="1492074"/>
          </a:xfrm>
          <a:prstGeom prst="rect">
            <a:avLst/>
          </a:prstGeom>
        </p:spPr>
        <p:txBody>
          <a:bodyPr vert="horz" wrap="square" lIns="0" tIns="14604" rIns="0" bIns="0" rtlCol="0" anchor="t">
            <a:spAutoFit/>
          </a:bodyPr>
          <a:lstStyle/>
          <a:p>
            <a:pPr marL="12700">
              <a:spcBef>
                <a:spcPts val="112"/>
              </a:spcBef>
            </a:pPr>
            <a:r>
              <a:rPr lang="pt-BR" sz="9600" spc="-300" noProof="0">
                <a:solidFill>
                  <a:schemeClr val="bg1"/>
                </a:solidFill>
                <a:latin typeface="Trebuchet MS"/>
              </a:rPr>
              <a:t>Mercado Fitness </a:t>
            </a:r>
            <a:r>
              <a:rPr lang="pt-BR" sz="9600" spc="-300">
                <a:solidFill>
                  <a:srgbClr val="E68D19"/>
                </a:solidFill>
                <a:latin typeface="Trebuchet MS"/>
              </a:rPr>
              <a:t>Digital - Usuários</a:t>
            </a:r>
            <a:endParaRPr lang="pt-BR" spc="-300" noProof="0">
              <a:solidFill>
                <a:srgbClr val="E68D19"/>
              </a:solidFill>
              <a:latin typeface="Trebuchet MS"/>
            </a:endParaRPr>
          </a:p>
        </p:txBody>
      </p:sp>
      <p:sp>
        <p:nvSpPr>
          <p:cNvPr id="10" name="object 10">
            <a:extLst>
              <a:ext uri="{FF2B5EF4-FFF2-40B4-BE49-F238E27FC236}">
                <a16:creationId xmlns:a16="http://schemas.microsoft.com/office/drawing/2014/main" id="{16236765-0E50-AE93-81F0-DD7E05BBDA80}"/>
              </a:ext>
            </a:extLst>
          </p:cNvPr>
          <p:cNvSpPr/>
          <p:nvPr/>
        </p:nvSpPr>
        <p:spPr>
          <a:xfrm>
            <a:off x="0" y="113856"/>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sp>
        <p:nvSpPr>
          <p:cNvPr id="3" name="Slide Number Placeholder 2">
            <a:extLst>
              <a:ext uri="{FF2B5EF4-FFF2-40B4-BE49-F238E27FC236}">
                <a16:creationId xmlns:a16="http://schemas.microsoft.com/office/drawing/2014/main" id="{49CF1BD0-2C14-D878-302B-79E77C74F45C}"/>
              </a:ext>
            </a:extLst>
          </p:cNvPr>
          <p:cNvSpPr>
            <a:spLocks noGrp="1"/>
          </p:cNvSpPr>
          <p:nvPr>
            <p:ph type="sldNum" sz="quarter" idx="7"/>
          </p:nvPr>
        </p:nvSpPr>
        <p:spPr>
          <a:xfrm>
            <a:off x="13831604" y="9165022"/>
            <a:ext cx="4206240" cy="923330"/>
          </a:xfrm>
        </p:spPr>
        <p:txBody>
          <a:bodyPr wrap="square" lIns="0" tIns="0" rIns="0" bIns="0" anchor="t">
            <a:spAutoFit/>
          </a:bodyPr>
          <a:lstStyle/>
          <a:p>
            <a:fld id="{B6F15528-21DE-4FAA-801E-634DDDAF4B2B}" type="slidenum">
              <a:rPr lang="pt-BR" sz="6000" noProof="0" dirty="0">
                <a:solidFill>
                  <a:schemeClr val="bg1"/>
                </a:solidFill>
              </a:rPr>
              <a:t>10</a:t>
            </a:fld>
            <a:endParaRPr lang="pt-BR" noProof="0">
              <a:solidFill>
                <a:schemeClr val="bg1"/>
              </a:solidFill>
            </a:endParaRPr>
          </a:p>
        </p:txBody>
      </p:sp>
      <p:sp>
        <p:nvSpPr>
          <p:cNvPr id="4" name="CaixaDeTexto 3">
            <a:extLst>
              <a:ext uri="{FF2B5EF4-FFF2-40B4-BE49-F238E27FC236}">
                <a16:creationId xmlns:a16="http://schemas.microsoft.com/office/drawing/2014/main" id="{D087DC6A-FC8E-8087-CB47-3FA6A65E38AD}"/>
              </a:ext>
            </a:extLst>
          </p:cNvPr>
          <p:cNvSpPr txBox="1"/>
          <p:nvPr/>
        </p:nvSpPr>
        <p:spPr>
          <a:xfrm>
            <a:off x="258412" y="2858541"/>
            <a:ext cx="7800908" cy="66171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pt-BR" sz="2900" b="1" noProof="0">
                <a:solidFill>
                  <a:srgbClr val="E68D19"/>
                </a:solidFill>
                <a:latin typeface="Verdana"/>
                <a:ea typeface="Verdana"/>
              </a:rPr>
              <a:t>Crescimento acelerado</a:t>
            </a:r>
            <a:r>
              <a:rPr lang="pt-BR" sz="2900" noProof="0">
                <a:solidFill>
                  <a:srgbClr val="E68D19"/>
                </a:solidFill>
                <a:latin typeface="Verdana"/>
                <a:ea typeface="Verdana"/>
              </a:rPr>
              <a:t>:</a:t>
            </a:r>
            <a:r>
              <a:rPr lang="pt-BR" sz="2900" noProof="0">
                <a:solidFill>
                  <a:schemeClr val="bg1"/>
                </a:solidFill>
                <a:latin typeface="Verdana"/>
                <a:ea typeface="Verdana"/>
              </a:rPr>
              <a:t> O fitness digital está em forte expansão.</a:t>
            </a:r>
          </a:p>
          <a:p>
            <a:pPr algn="just"/>
            <a:endParaRPr lang="pt-BR" sz="2900" noProof="0">
              <a:solidFill>
                <a:schemeClr val="bg1"/>
              </a:solidFill>
              <a:latin typeface="Verdana"/>
              <a:ea typeface="Verdana"/>
            </a:endParaRPr>
          </a:p>
          <a:p>
            <a:pPr marL="457200" indent="-457200" algn="just">
              <a:buFont typeface="Arial"/>
              <a:buChar char="•"/>
            </a:pPr>
            <a:r>
              <a:rPr lang="pt-BR" sz="2900" b="1" noProof="0">
                <a:solidFill>
                  <a:srgbClr val="E68D19"/>
                </a:solidFill>
                <a:latin typeface="Verdana"/>
                <a:ea typeface="Verdana"/>
              </a:rPr>
              <a:t>Dados de </a:t>
            </a:r>
            <a:r>
              <a:rPr lang="pt-BR" sz="2900" b="1">
                <a:solidFill>
                  <a:srgbClr val="E68D19"/>
                </a:solidFill>
                <a:latin typeface="Verdana"/>
                <a:ea typeface="Verdana"/>
              </a:rPr>
              <a:t>2023</a:t>
            </a:r>
            <a:r>
              <a:rPr lang="pt-BR" sz="2900">
                <a:solidFill>
                  <a:srgbClr val="E68D19"/>
                </a:solidFill>
                <a:latin typeface="Verdana"/>
                <a:ea typeface="Verdana"/>
              </a:rPr>
              <a:t>: </a:t>
            </a:r>
            <a:r>
              <a:rPr lang="pt-BR" sz="2900" b="1">
                <a:solidFill>
                  <a:srgbClr val="E68D19"/>
                </a:solidFill>
                <a:latin typeface="Verdana"/>
                <a:ea typeface="Verdana"/>
              </a:rPr>
              <a:t>850</a:t>
            </a:r>
            <a:r>
              <a:rPr lang="pt-BR" sz="2900" b="1" noProof="0">
                <a:solidFill>
                  <a:srgbClr val="E68D19"/>
                </a:solidFill>
                <a:latin typeface="Verdana"/>
                <a:ea typeface="Verdana"/>
              </a:rPr>
              <a:t> milhões</a:t>
            </a:r>
            <a:r>
              <a:rPr lang="pt-BR" sz="2900" noProof="0">
                <a:solidFill>
                  <a:srgbClr val="E68D19"/>
                </a:solidFill>
                <a:latin typeface="Verdana"/>
                <a:ea typeface="Verdana"/>
              </a:rPr>
              <a:t> </a:t>
            </a:r>
            <a:r>
              <a:rPr lang="pt-BR" sz="2900" noProof="0">
                <a:solidFill>
                  <a:schemeClr val="bg1"/>
                </a:solidFill>
                <a:latin typeface="Verdana"/>
                <a:ea typeface="Verdana"/>
              </a:rPr>
              <a:t>de downloads de apps fitness. Aproximadamente </a:t>
            </a:r>
            <a:r>
              <a:rPr lang="pt-BR" sz="2900" b="1" noProof="0">
                <a:solidFill>
                  <a:srgbClr val="E68D19"/>
                </a:solidFill>
                <a:latin typeface="Verdana"/>
                <a:ea typeface="Verdana"/>
              </a:rPr>
              <a:t>370 milhões</a:t>
            </a:r>
            <a:r>
              <a:rPr lang="pt-BR" sz="2900" noProof="0">
                <a:solidFill>
                  <a:schemeClr val="bg1"/>
                </a:solidFill>
                <a:latin typeface="Verdana"/>
                <a:ea typeface="Verdana"/>
              </a:rPr>
              <a:t> de usuários ativos.</a:t>
            </a:r>
          </a:p>
          <a:p>
            <a:pPr algn="just"/>
            <a:endParaRPr lang="pt-BR" sz="2900" noProof="0">
              <a:solidFill>
                <a:schemeClr val="bg1"/>
              </a:solidFill>
              <a:latin typeface="Verdana"/>
              <a:ea typeface="Verdana"/>
            </a:endParaRPr>
          </a:p>
          <a:p>
            <a:pPr marL="457200" indent="-457200" algn="just">
              <a:buFont typeface="Arial"/>
              <a:buChar char="•"/>
            </a:pPr>
            <a:r>
              <a:rPr lang="pt-BR" sz="2900" b="1" noProof="0">
                <a:solidFill>
                  <a:srgbClr val="E68D19"/>
                </a:solidFill>
                <a:latin typeface="Verdana"/>
                <a:ea typeface="Verdana"/>
              </a:rPr>
              <a:t>Tendência contínua</a:t>
            </a:r>
            <a:r>
              <a:rPr lang="pt-BR" sz="2900" noProof="0">
                <a:solidFill>
                  <a:srgbClr val="E68D19"/>
                </a:solidFill>
                <a:latin typeface="Verdana"/>
                <a:ea typeface="Verdana"/>
              </a:rPr>
              <a:t>:</a:t>
            </a:r>
            <a:r>
              <a:rPr lang="pt-BR" sz="2900" noProof="0">
                <a:solidFill>
                  <a:schemeClr val="bg1"/>
                </a:solidFill>
                <a:latin typeface="Verdana"/>
                <a:ea typeface="Verdana"/>
              </a:rPr>
              <a:t> O crescimento é exponencial e ainda em curso.</a:t>
            </a:r>
          </a:p>
          <a:p>
            <a:pPr algn="just"/>
            <a:endParaRPr lang="pt-BR" sz="2900" noProof="0">
              <a:solidFill>
                <a:schemeClr val="bg1"/>
              </a:solidFill>
              <a:latin typeface="Verdana"/>
              <a:ea typeface="Verdana"/>
            </a:endParaRPr>
          </a:p>
          <a:p>
            <a:pPr marL="457200" indent="-457200" algn="just">
              <a:buFont typeface="Arial"/>
              <a:buChar char="•"/>
            </a:pPr>
            <a:r>
              <a:rPr lang="pt-BR" sz="2900" b="1" noProof="0">
                <a:solidFill>
                  <a:srgbClr val="E68D19"/>
                </a:solidFill>
                <a:latin typeface="Verdana"/>
                <a:ea typeface="Verdana"/>
              </a:rPr>
              <a:t>Potencial do setor</a:t>
            </a:r>
            <a:r>
              <a:rPr lang="pt-BR" sz="2900" noProof="0">
                <a:solidFill>
                  <a:srgbClr val="E68D19"/>
                </a:solidFill>
                <a:latin typeface="Verdana"/>
                <a:ea typeface="Verdana"/>
              </a:rPr>
              <a:t>:</a:t>
            </a:r>
            <a:r>
              <a:rPr lang="pt-BR" sz="2900" noProof="0">
                <a:solidFill>
                  <a:schemeClr val="bg1"/>
                </a:solidFill>
                <a:latin typeface="Verdana"/>
                <a:ea typeface="Verdana"/>
              </a:rPr>
              <a:t> Confirma a força e as oportunidades no mercado onde o </a:t>
            </a:r>
            <a:r>
              <a:rPr lang="pt-BR" sz="2900" b="1" noProof="0" err="1">
                <a:solidFill>
                  <a:schemeClr val="bg1"/>
                </a:solidFill>
                <a:latin typeface="Verdana"/>
                <a:ea typeface="Verdana"/>
              </a:rPr>
              <a:t>FitAI</a:t>
            </a:r>
            <a:r>
              <a:rPr lang="pt-BR" sz="2900" noProof="0">
                <a:solidFill>
                  <a:schemeClr val="bg1"/>
                </a:solidFill>
                <a:latin typeface="Verdana"/>
                <a:ea typeface="Verdana"/>
              </a:rPr>
              <a:t> está inserido.</a:t>
            </a:r>
          </a:p>
          <a:p>
            <a:pPr algn="just"/>
            <a:endParaRPr lang="pt-BR" noProof="0">
              <a:solidFill>
                <a:schemeClr val="bg1"/>
              </a:solidFill>
              <a:latin typeface="Verdana"/>
              <a:ea typeface="Verdana"/>
            </a:endParaRPr>
          </a:p>
        </p:txBody>
      </p:sp>
      <p:pic>
        <p:nvPicPr>
          <p:cNvPr id="6" name="object 5">
            <a:extLst>
              <a:ext uri="{FF2B5EF4-FFF2-40B4-BE49-F238E27FC236}">
                <a16:creationId xmlns:a16="http://schemas.microsoft.com/office/drawing/2014/main" id="{FB9C82AF-B2D3-22BC-A9C1-39A75DD1B6AF}"/>
              </a:ext>
            </a:extLst>
          </p:cNvPr>
          <p:cNvPicPr/>
          <p:nvPr/>
        </p:nvPicPr>
        <p:blipFill>
          <a:blip r:embed="rId2" cstate="print"/>
          <a:stretch>
            <a:fillRect/>
          </a:stretch>
        </p:blipFill>
        <p:spPr>
          <a:xfrm>
            <a:off x="9145762" y="3661754"/>
            <a:ext cx="7792483" cy="55038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object 13">
            <a:extLst>
              <a:ext uri="{FF2B5EF4-FFF2-40B4-BE49-F238E27FC236}">
                <a16:creationId xmlns:a16="http://schemas.microsoft.com/office/drawing/2014/main" id="{13CC3CE1-1632-9B60-145F-47D1A0A14EB8}"/>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Tree>
    <p:extLst>
      <p:ext uri="{BB962C8B-B14F-4D97-AF65-F5344CB8AC3E}">
        <p14:creationId xmlns:p14="http://schemas.microsoft.com/office/powerpoint/2010/main" val="1426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153C5-4884-50D1-EFA1-14AEA8A61FB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A7B9F29-369B-4607-B360-402A30410DF9}"/>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7" name="object 7">
            <a:extLst>
              <a:ext uri="{FF2B5EF4-FFF2-40B4-BE49-F238E27FC236}">
                <a16:creationId xmlns:a16="http://schemas.microsoft.com/office/drawing/2014/main" id="{9847ACBC-07EC-1CDC-F109-A94D0AEA65AB}"/>
              </a:ext>
            </a:extLst>
          </p:cNvPr>
          <p:cNvSpPr txBox="1"/>
          <p:nvPr/>
        </p:nvSpPr>
        <p:spPr>
          <a:xfrm>
            <a:off x="1236372" y="571429"/>
            <a:ext cx="16146091" cy="2969402"/>
          </a:xfrm>
          <a:prstGeom prst="rect">
            <a:avLst/>
          </a:prstGeom>
        </p:spPr>
        <p:txBody>
          <a:bodyPr vert="horz" wrap="square" lIns="0" tIns="14604" rIns="0" bIns="0" rtlCol="0" anchor="t">
            <a:spAutoFit/>
          </a:bodyPr>
          <a:lstStyle/>
          <a:p>
            <a:pPr marL="12700">
              <a:spcBef>
                <a:spcPts val="112"/>
              </a:spcBef>
            </a:pPr>
            <a:r>
              <a:rPr lang="pt-BR" sz="9600" spc="-300" noProof="0">
                <a:solidFill>
                  <a:schemeClr val="bg1"/>
                </a:solidFill>
              </a:rPr>
              <a:t>Mercado Fitness </a:t>
            </a:r>
          </a:p>
          <a:p>
            <a:pPr marL="12700">
              <a:spcBef>
                <a:spcPts val="112"/>
              </a:spcBef>
            </a:pPr>
            <a:r>
              <a:rPr lang="pt-BR" sz="9600" spc="-300" noProof="0">
                <a:solidFill>
                  <a:srgbClr val="E68D19"/>
                </a:solidFill>
              </a:rPr>
              <a:t>Digital - Usuários</a:t>
            </a:r>
          </a:p>
        </p:txBody>
      </p:sp>
      <p:sp>
        <p:nvSpPr>
          <p:cNvPr id="10" name="object 10">
            <a:extLst>
              <a:ext uri="{FF2B5EF4-FFF2-40B4-BE49-F238E27FC236}">
                <a16:creationId xmlns:a16="http://schemas.microsoft.com/office/drawing/2014/main" id="{F82ADD1D-3B15-865C-6DFD-714A2ABA20B3}"/>
              </a:ext>
            </a:extLst>
          </p:cNvPr>
          <p:cNvSpPr/>
          <p:nvPr/>
        </p:nvSpPr>
        <p:spPr>
          <a:xfrm>
            <a:off x="0" y="-478301"/>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sp>
        <p:nvSpPr>
          <p:cNvPr id="3" name="Slide Number Placeholder 2">
            <a:extLst>
              <a:ext uri="{FF2B5EF4-FFF2-40B4-BE49-F238E27FC236}">
                <a16:creationId xmlns:a16="http://schemas.microsoft.com/office/drawing/2014/main" id="{EA1D8111-C0CE-1431-6C95-12B2B2989FDE}"/>
              </a:ext>
            </a:extLst>
          </p:cNvPr>
          <p:cNvSpPr>
            <a:spLocks noGrp="1"/>
          </p:cNvSpPr>
          <p:nvPr>
            <p:ph type="sldNum" sz="quarter" idx="7"/>
          </p:nvPr>
        </p:nvSpPr>
        <p:spPr>
          <a:xfrm>
            <a:off x="13801525" y="9195101"/>
            <a:ext cx="4206240" cy="923330"/>
          </a:xfrm>
        </p:spPr>
        <p:txBody>
          <a:bodyPr wrap="square" lIns="0" tIns="0" rIns="0" bIns="0" anchor="t">
            <a:spAutoFit/>
          </a:bodyPr>
          <a:lstStyle/>
          <a:p>
            <a:fld id="{B6F15528-21DE-4FAA-801E-634DDDAF4B2B}" type="slidenum">
              <a:rPr lang="pt-BR" sz="6000" noProof="0" dirty="0">
                <a:solidFill>
                  <a:schemeClr val="bg1"/>
                </a:solidFill>
              </a:rPr>
              <a:t>11</a:t>
            </a:fld>
            <a:endParaRPr lang="pt-BR" sz="6000" noProof="0">
              <a:solidFill>
                <a:schemeClr val="bg1"/>
              </a:solidFill>
            </a:endParaRPr>
          </a:p>
        </p:txBody>
      </p:sp>
      <p:sp>
        <p:nvSpPr>
          <p:cNvPr id="4" name="CaixaDeTexto 3">
            <a:extLst>
              <a:ext uri="{FF2B5EF4-FFF2-40B4-BE49-F238E27FC236}">
                <a16:creationId xmlns:a16="http://schemas.microsoft.com/office/drawing/2014/main" id="{43764330-F1A2-1FAB-01FB-498A473F869F}"/>
              </a:ext>
            </a:extLst>
          </p:cNvPr>
          <p:cNvSpPr txBox="1"/>
          <p:nvPr/>
        </p:nvSpPr>
        <p:spPr>
          <a:xfrm>
            <a:off x="289305" y="3802891"/>
            <a:ext cx="8391056"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pt-BR" sz="3200">
              <a:solidFill>
                <a:schemeClr val="bg1"/>
              </a:solidFill>
              <a:latin typeface="Calibri"/>
              <a:ea typeface="Calibri"/>
              <a:cs typeface="Calibri"/>
            </a:endParaRPr>
          </a:p>
          <a:p>
            <a:pPr marL="457200" indent="-457200" algn="just">
              <a:buFont typeface="Arial"/>
              <a:buChar char="•"/>
            </a:pPr>
            <a:r>
              <a:rPr lang="pt-BR" sz="2800" b="1" noProof="0">
                <a:solidFill>
                  <a:srgbClr val="E68D19"/>
                </a:solidFill>
                <a:latin typeface="Verdana"/>
                <a:ea typeface="Verdana"/>
              </a:rPr>
              <a:t>Posição estratégica do </a:t>
            </a:r>
            <a:r>
              <a:rPr lang="pt-BR" sz="2800" b="1" noProof="0" err="1">
                <a:solidFill>
                  <a:srgbClr val="E68D19"/>
                </a:solidFill>
                <a:latin typeface="Verdana"/>
                <a:ea typeface="Verdana"/>
              </a:rPr>
              <a:t>FitAI</a:t>
            </a:r>
            <a:r>
              <a:rPr lang="pt-BR" sz="2800" noProof="0">
                <a:solidFill>
                  <a:srgbClr val="E68D19"/>
                </a:solidFill>
                <a:latin typeface="Verdana"/>
                <a:ea typeface="Verdana"/>
              </a:rPr>
              <a:t>:</a:t>
            </a:r>
            <a:endParaRPr lang="pt-BR" noProof="0">
              <a:solidFill>
                <a:srgbClr val="E68D19"/>
              </a:solidFill>
              <a:latin typeface="Verdana"/>
              <a:ea typeface="Verdana"/>
            </a:endParaRPr>
          </a:p>
          <a:p>
            <a:pPr marL="457200" indent="-457200" algn="just">
              <a:buFont typeface="Arial"/>
              <a:buChar char="•"/>
            </a:pPr>
            <a:endParaRPr lang="pt-BR" sz="2800">
              <a:solidFill>
                <a:srgbClr val="E68D19"/>
              </a:solidFill>
              <a:latin typeface="Verdana"/>
              <a:ea typeface="Verdana"/>
            </a:endParaRPr>
          </a:p>
          <a:p>
            <a:pPr algn="just"/>
            <a:r>
              <a:rPr lang="pt-BR" sz="2800" noProof="0">
                <a:solidFill>
                  <a:schemeClr val="bg1"/>
                </a:solidFill>
                <a:latin typeface="Verdana"/>
                <a:ea typeface="Verdana"/>
              </a:rPr>
              <a:t> O que o </a:t>
            </a:r>
            <a:r>
              <a:rPr lang="pt-BR" sz="2800" noProof="0" err="1">
                <a:solidFill>
                  <a:schemeClr val="bg1"/>
                </a:solidFill>
                <a:latin typeface="Verdana"/>
                <a:ea typeface="Verdana"/>
              </a:rPr>
              <a:t>FitAI</a:t>
            </a:r>
            <a:r>
              <a:rPr lang="pt-BR" sz="2800" noProof="0">
                <a:solidFill>
                  <a:schemeClr val="bg1"/>
                </a:solidFill>
                <a:latin typeface="Verdana"/>
                <a:ea typeface="Verdana"/>
              </a:rPr>
              <a:t> entrega: Alinhado com as </a:t>
            </a:r>
            <a:r>
              <a:rPr lang="pt-BR" sz="2800">
                <a:solidFill>
                  <a:schemeClr val="bg1"/>
                </a:solidFill>
                <a:latin typeface="Verdana"/>
                <a:ea typeface="Verdana"/>
              </a:rPr>
              <a:t>      </a:t>
            </a:r>
            <a:r>
              <a:rPr lang="pt-BR" sz="2800" noProof="0">
                <a:solidFill>
                  <a:schemeClr val="bg1"/>
                </a:solidFill>
                <a:latin typeface="Verdana"/>
                <a:ea typeface="Verdana"/>
              </a:rPr>
              <a:t>principais necessidades do público.</a:t>
            </a:r>
            <a:endParaRPr lang="pt-BR" noProof="0">
              <a:solidFill>
                <a:schemeClr val="bg1"/>
              </a:solidFill>
              <a:latin typeface="Verdana"/>
              <a:ea typeface="Verdana"/>
            </a:endParaRPr>
          </a:p>
          <a:p>
            <a:pPr algn="just"/>
            <a:endParaRPr lang="pt-BR" sz="2800">
              <a:solidFill>
                <a:schemeClr val="bg1"/>
              </a:solidFill>
              <a:latin typeface="Verdana"/>
              <a:ea typeface="Verdana"/>
            </a:endParaRPr>
          </a:p>
          <a:p>
            <a:pPr algn="just"/>
            <a:r>
              <a:rPr lang="pt-BR" sz="2800" noProof="0">
                <a:solidFill>
                  <a:schemeClr val="bg1"/>
                </a:solidFill>
                <a:latin typeface="Verdana"/>
                <a:ea typeface="Verdana"/>
              </a:rPr>
              <a:t> Pronto para conquistar uma fatia </a:t>
            </a:r>
            <a:r>
              <a:rPr lang="pt-BR" sz="2800">
                <a:solidFill>
                  <a:schemeClr val="bg1"/>
                </a:solidFill>
                <a:latin typeface="Verdana"/>
                <a:ea typeface="Verdana"/>
              </a:rPr>
              <a:t>                         </a:t>
            </a:r>
            <a:r>
              <a:rPr lang="pt-BR" sz="2800" noProof="0">
                <a:solidFill>
                  <a:schemeClr val="bg1"/>
                </a:solidFill>
                <a:latin typeface="Verdana"/>
                <a:ea typeface="Verdana"/>
              </a:rPr>
              <a:t>relevante desse mercado em expansão.</a:t>
            </a:r>
            <a:endParaRPr lang="pt-BR" noProof="0">
              <a:solidFill>
                <a:schemeClr val="bg1"/>
              </a:solidFill>
              <a:latin typeface="Verdana"/>
              <a:ea typeface="Verdana"/>
            </a:endParaRPr>
          </a:p>
          <a:p>
            <a:pPr algn="just"/>
            <a:endParaRPr lang="pt-BR" sz="2800" b="1" noProof="0">
              <a:solidFill>
                <a:schemeClr val="bg1"/>
              </a:solidFill>
              <a:latin typeface="Verdana"/>
              <a:ea typeface="Verdana"/>
            </a:endParaRPr>
          </a:p>
        </p:txBody>
      </p:sp>
      <p:pic>
        <p:nvPicPr>
          <p:cNvPr id="5" name="Imagem 4">
            <a:extLst>
              <a:ext uri="{FF2B5EF4-FFF2-40B4-BE49-F238E27FC236}">
                <a16:creationId xmlns:a16="http://schemas.microsoft.com/office/drawing/2014/main" id="{92EE54F0-9B45-A438-5527-85F5A08940A9}"/>
              </a:ext>
            </a:extLst>
          </p:cNvPr>
          <p:cNvPicPr>
            <a:picLocks noChangeAspect="1"/>
          </p:cNvPicPr>
          <p:nvPr/>
        </p:nvPicPr>
        <p:blipFill>
          <a:blip r:embed="rId2">
            <a:extLst>
              <a:ext uri="{28A0092B-C50C-407E-A947-70E740481C1C}">
                <a14:useLocalDpi xmlns:a14="http://schemas.microsoft.com/office/drawing/2010/main" val="0"/>
              </a:ext>
            </a:extLst>
          </a:blip>
          <a:srcRect l="168" t="20196" r="-173" b="18826"/>
          <a:stretch>
            <a:fillRect/>
          </a:stretch>
        </p:blipFill>
        <p:spPr>
          <a:xfrm>
            <a:off x="8680361" y="3696237"/>
            <a:ext cx="7646034" cy="46621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5" name="object 13">
            <a:extLst>
              <a:ext uri="{FF2B5EF4-FFF2-40B4-BE49-F238E27FC236}">
                <a16:creationId xmlns:a16="http://schemas.microsoft.com/office/drawing/2014/main" id="{9D023E02-CE6B-135F-C694-6053432E403A}"/>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Tree>
    <p:extLst>
      <p:ext uri="{BB962C8B-B14F-4D97-AF65-F5344CB8AC3E}">
        <p14:creationId xmlns:p14="http://schemas.microsoft.com/office/powerpoint/2010/main" val="25201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65CFB534-3F36-EBAA-B24C-59723E91C19F}"/>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12</a:t>
            </a:r>
            <a:endParaRPr lang="pt-BR" sz="6000" noProof="0">
              <a:solidFill>
                <a:schemeClr val="bg1"/>
              </a:solidFill>
            </a:endParaRPr>
          </a:p>
        </p:txBody>
      </p:sp>
      <p:sp>
        <p:nvSpPr>
          <p:cNvPr id="6" name="Text Placeholder 5">
            <a:extLst>
              <a:ext uri="{FF2B5EF4-FFF2-40B4-BE49-F238E27FC236}">
                <a16:creationId xmlns:a16="http://schemas.microsoft.com/office/drawing/2014/main" id="{0DC5FDA4-E94A-4625-A82A-F989840B4AC8}"/>
              </a:ext>
            </a:extLst>
          </p:cNvPr>
          <p:cNvSpPr>
            <a:spLocks noGrp="1"/>
          </p:cNvSpPr>
          <p:nvPr>
            <p:ph type="body" idx="1"/>
          </p:nvPr>
        </p:nvSpPr>
        <p:spPr>
          <a:xfrm>
            <a:off x="2365733" y="1528363"/>
            <a:ext cx="13322793" cy="1308050"/>
          </a:xfrm>
        </p:spPr>
        <p:txBody>
          <a:bodyPr wrap="square" lIns="0" tIns="0" rIns="0" bIns="0" anchor="t">
            <a:spAutoFit/>
          </a:bodyPr>
          <a:lstStyle/>
          <a:p>
            <a:r>
              <a:rPr lang="pt-BR" sz="8500" noProof="0">
                <a:solidFill>
                  <a:schemeClr val="bg1"/>
                </a:solidFill>
              </a:rPr>
              <a:t>Principais </a:t>
            </a:r>
            <a:r>
              <a:rPr lang="pt-BR" sz="8500" noProof="0">
                <a:solidFill>
                  <a:srgbClr val="E78C2B"/>
                </a:solidFill>
              </a:rPr>
              <a:t>Funcionalidades</a:t>
            </a:r>
          </a:p>
        </p:txBody>
      </p:sp>
      <p:sp>
        <p:nvSpPr>
          <p:cNvPr id="44" name="object 13">
            <a:extLst>
              <a:ext uri="{FF2B5EF4-FFF2-40B4-BE49-F238E27FC236}">
                <a16:creationId xmlns:a16="http://schemas.microsoft.com/office/drawing/2014/main" id="{61B25324-7539-41D8-6C6E-12F618B19112}"/>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8" name="object 10">
            <a:extLst>
              <a:ext uri="{FF2B5EF4-FFF2-40B4-BE49-F238E27FC236}">
                <a16:creationId xmlns:a16="http://schemas.microsoft.com/office/drawing/2014/main" id="{CF474583-973D-8093-C139-EE01B6B95C94}"/>
              </a:ext>
            </a:extLst>
          </p:cNvPr>
          <p:cNvSpPr/>
          <p:nvPr/>
        </p:nvSpPr>
        <p:spPr>
          <a:xfrm>
            <a:off x="0" y="-51397"/>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grpSp>
        <p:nvGrpSpPr>
          <p:cNvPr id="7" name="Agrupar 6">
            <a:extLst>
              <a:ext uri="{FF2B5EF4-FFF2-40B4-BE49-F238E27FC236}">
                <a16:creationId xmlns:a16="http://schemas.microsoft.com/office/drawing/2014/main" id="{EB5382D7-FC0B-BC95-33BA-B085B9267347}"/>
              </a:ext>
            </a:extLst>
          </p:cNvPr>
          <p:cNvGrpSpPr/>
          <p:nvPr/>
        </p:nvGrpSpPr>
        <p:grpSpPr>
          <a:xfrm>
            <a:off x="7100223" y="3459079"/>
            <a:ext cx="3355258" cy="5132686"/>
            <a:chOff x="8957598" y="3459079"/>
            <a:chExt cx="3355258" cy="5132686"/>
          </a:xfrm>
        </p:grpSpPr>
        <p:sp>
          <p:nvSpPr>
            <p:cNvPr id="33" name="Retângulo: Cantos Arredondados 32">
              <a:extLst>
                <a:ext uri="{FF2B5EF4-FFF2-40B4-BE49-F238E27FC236}">
                  <a16:creationId xmlns:a16="http://schemas.microsoft.com/office/drawing/2014/main" id="{B072815E-6CFC-0376-8CD2-83BA72879397}"/>
                </a:ext>
              </a:extLst>
            </p:cNvPr>
            <p:cNvSpPr/>
            <p:nvPr/>
          </p:nvSpPr>
          <p:spPr>
            <a:xfrm>
              <a:off x="9244586" y="3459079"/>
              <a:ext cx="2791509" cy="2856176"/>
            </a:xfrm>
            <a:prstGeom prst="roundRect">
              <a:avLst/>
            </a:prstGeom>
            <a:solidFill>
              <a:srgbClr val="E78C2B"/>
            </a:solidFill>
            <a:ln>
              <a:solidFill>
                <a:srgbClr val="E68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6A61D41F-F551-C3EC-E2CD-33F3DEF94E86}"/>
                </a:ext>
              </a:extLst>
            </p:cNvPr>
            <p:cNvSpPr txBox="1"/>
            <p:nvPr/>
          </p:nvSpPr>
          <p:spPr>
            <a:xfrm>
              <a:off x="9553468" y="3718512"/>
              <a:ext cx="217544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000" noProof="0">
                  <a:solidFill>
                    <a:schemeClr val="bg1"/>
                  </a:solidFill>
                  <a:latin typeface="Verdana"/>
                  <a:ea typeface="Verdana"/>
                </a:rPr>
                <a:t>Análise de Progresso</a:t>
              </a:r>
              <a:endParaRPr lang="pt-BR"/>
            </a:p>
          </p:txBody>
        </p:sp>
        <p:pic>
          <p:nvPicPr>
            <p:cNvPr id="29" name="Imagem 28" descr="Monitoramento Remoto de Pacientes - Portal Telemedicina">
              <a:extLst>
                <a:ext uri="{FF2B5EF4-FFF2-40B4-BE49-F238E27FC236}">
                  <a16:creationId xmlns:a16="http://schemas.microsoft.com/office/drawing/2014/main" id="{C59C3330-EF3B-ACDC-A2F0-949E0E24B736}"/>
                </a:ext>
              </a:extLst>
            </p:cNvPr>
            <p:cNvPicPr>
              <a:picLocks noChangeAspect="1"/>
            </p:cNvPicPr>
            <p:nvPr/>
          </p:nvPicPr>
          <p:blipFill>
            <a:blip r:embed="rId2"/>
            <a:srcRect t="-157" r="38567" b="1314"/>
            <a:stretch>
              <a:fillRect/>
            </a:stretch>
          </p:blipFill>
          <p:spPr>
            <a:xfrm>
              <a:off x="8957598" y="4821910"/>
              <a:ext cx="3355258" cy="3769855"/>
            </a:xfrm>
            <a:prstGeom prst="roundRect">
              <a:avLst/>
            </a:prstGeom>
          </p:spPr>
        </p:pic>
      </p:grpSp>
      <p:grpSp>
        <p:nvGrpSpPr>
          <p:cNvPr id="5" name="Agrupar 4">
            <a:extLst>
              <a:ext uri="{FF2B5EF4-FFF2-40B4-BE49-F238E27FC236}">
                <a16:creationId xmlns:a16="http://schemas.microsoft.com/office/drawing/2014/main" id="{AF75F1F4-ABAD-D1DC-CFE6-A2AB2D859AA0}"/>
              </a:ext>
            </a:extLst>
          </p:cNvPr>
          <p:cNvGrpSpPr/>
          <p:nvPr/>
        </p:nvGrpSpPr>
        <p:grpSpPr>
          <a:xfrm>
            <a:off x="3618578" y="3459078"/>
            <a:ext cx="3372098" cy="5131775"/>
            <a:chOff x="5221953" y="3459078"/>
            <a:chExt cx="3372098" cy="5131775"/>
          </a:xfrm>
        </p:grpSpPr>
        <p:sp>
          <p:nvSpPr>
            <p:cNvPr id="39" name="Retângulo: Cantos Arredondados 38">
              <a:extLst>
                <a:ext uri="{FF2B5EF4-FFF2-40B4-BE49-F238E27FC236}">
                  <a16:creationId xmlns:a16="http://schemas.microsoft.com/office/drawing/2014/main" id="{3ECEFD4B-D265-706B-431B-4F191D24A315}"/>
                </a:ext>
              </a:extLst>
            </p:cNvPr>
            <p:cNvSpPr/>
            <p:nvPr/>
          </p:nvSpPr>
          <p:spPr>
            <a:xfrm>
              <a:off x="5364402" y="3459078"/>
              <a:ext cx="3062218" cy="2856176"/>
            </a:xfrm>
            <a:prstGeom prst="roundRect">
              <a:avLst/>
            </a:prstGeom>
            <a:solidFill>
              <a:srgbClr val="E78C2B"/>
            </a:solidFill>
            <a:ln>
              <a:solidFill>
                <a:srgbClr val="E68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B8A7DAF6-0C59-86B4-34D2-DC3445DCB0A3}"/>
                </a:ext>
              </a:extLst>
            </p:cNvPr>
            <p:cNvSpPr txBox="1"/>
            <p:nvPr/>
          </p:nvSpPr>
          <p:spPr>
            <a:xfrm>
              <a:off x="5288593" y="3714002"/>
              <a:ext cx="330545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000" noProof="0">
                  <a:solidFill>
                    <a:schemeClr val="bg1"/>
                  </a:solidFill>
                  <a:latin typeface="Verdana"/>
                  <a:ea typeface="Verdana"/>
                </a:rPr>
                <a:t>Monitoramento Guiado por IA</a:t>
              </a:r>
              <a:endParaRPr lang="pt-BR"/>
            </a:p>
          </p:txBody>
        </p:sp>
        <p:pic>
          <p:nvPicPr>
            <p:cNvPr id="38" name="Imagem 37" descr="Personal Trainer IA: Seu Treino Personalizado com Tecnologia em 2025 |  PERFECT">
              <a:extLst>
                <a:ext uri="{FF2B5EF4-FFF2-40B4-BE49-F238E27FC236}">
                  <a16:creationId xmlns:a16="http://schemas.microsoft.com/office/drawing/2014/main" id="{559E2D5C-B00D-375F-5396-3C9E5D5CBCC0}"/>
                </a:ext>
              </a:extLst>
            </p:cNvPr>
            <p:cNvPicPr>
              <a:picLocks noChangeAspect="1"/>
            </p:cNvPicPr>
            <p:nvPr/>
          </p:nvPicPr>
          <p:blipFill>
            <a:blip r:embed="rId3"/>
            <a:srcRect l="1940" r="52017" b="36388"/>
            <a:stretch>
              <a:fillRect/>
            </a:stretch>
          </p:blipFill>
          <p:spPr>
            <a:xfrm>
              <a:off x="5221953" y="4829725"/>
              <a:ext cx="3307991" cy="3761128"/>
            </a:xfrm>
            <a:prstGeom prst="roundRect">
              <a:avLst/>
            </a:prstGeom>
          </p:spPr>
        </p:pic>
      </p:grpSp>
      <p:grpSp>
        <p:nvGrpSpPr>
          <p:cNvPr id="3" name="Agrupar 2">
            <a:extLst>
              <a:ext uri="{FF2B5EF4-FFF2-40B4-BE49-F238E27FC236}">
                <a16:creationId xmlns:a16="http://schemas.microsoft.com/office/drawing/2014/main" id="{23604E42-9615-3B92-8C1B-673928E3A51B}"/>
              </a:ext>
            </a:extLst>
          </p:cNvPr>
          <p:cNvGrpSpPr/>
          <p:nvPr/>
        </p:nvGrpSpPr>
        <p:grpSpPr>
          <a:xfrm>
            <a:off x="193507" y="3459079"/>
            <a:ext cx="3306768" cy="5137211"/>
            <a:chOff x="399882" y="3459079"/>
            <a:chExt cx="3306768" cy="5137211"/>
          </a:xfrm>
        </p:grpSpPr>
        <p:sp>
          <p:nvSpPr>
            <p:cNvPr id="46" name="Retângulo: Cantos Arredondados 45">
              <a:extLst>
                <a:ext uri="{FF2B5EF4-FFF2-40B4-BE49-F238E27FC236}">
                  <a16:creationId xmlns:a16="http://schemas.microsoft.com/office/drawing/2014/main" id="{4C82CF05-7D37-B22F-297E-8B12EABCEB45}"/>
                </a:ext>
              </a:extLst>
            </p:cNvPr>
            <p:cNvSpPr/>
            <p:nvPr/>
          </p:nvSpPr>
          <p:spPr>
            <a:xfrm>
              <a:off x="662895" y="3459079"/>
              <a:ext cx="2791509" cy="2856176"/>
            </a:xfrm>
            <a:prstGeom prst="roundRect">
              <a:avLst/>
            </a:prstGeom>
            <a:solidFill>
              <a:srgbClr val="E78C2B"/>
            </a:solidFill>
            <a:ln>
              <a:solidFill>
                <a:srgbClr val="E68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3F8B3367-796C-6025-B549-65B5519C4802}"/>
                </a:ext>
              </a:extLst>
            </p:cNvPr>
            <p:cNvSpPr txBox="1"/>
            <p:nvPr/>
          </p:nvSpPr>
          <p:spPr>
            <a:xfrm>
              <a:off x="1149168" y="3729733"/>
              <a:ext cx="1781724"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000" noProof="0">
                  <a:solidFill>
                    <a:schemeClr val="bg1"/>
                  </a:solidFill>
                  <a:latin typeface="Verdana"/>
                  <a:ea typeface="Verdana"/>
                </a:rPr>
                <a:t>Registro e Login</a:t>
              </a:r>
              <a:endParaRPr lang="pt-BR"/>
            </a:p>
            <a:p>
              <a:pPr algn="l"/>
              <a:endParaRPr lang="pt-BR" noProof="0">
                <a:solidFill>
                  <a:srgbClr val="000000"/>
                </a:solidFill>
              </a:endParaRPr>
            </a:p>
          </p:txBody>
        </p:sp>
        <p:pic>
          <p:nvPicPr>
            <p:cNvPr id="45" name="Imagem 44" descr="5,800+ Registration Page Stock Illustrations, Royalty-Free Vector Graphics  &amp; Clip Art - iStock">
              <a:extLst>
                <a:ext uri="{FF2B5EF4-FFF2-40B4-BE49-F238E27FC236}">
                  <a16:creationId xmlns:a16="http://schemas.microsoft.com/office/drawing/2014/main" id="{64959629-54BB-C502-56BA-87E00A682940}"/>
                </a:ext>
              </a:extLst>
            </p:cNvPr>
            <p:cNvPicPr>
              <a:picLocks noChangeAspect="1"/>
            </p:cNvPicPr>
            <p:nvPr/>
          </p:nvPicPr>
          <p:blipFill>
            <a:blip r:embed="rId4"/>
            <a:srcRect l="10145" t="-115" r="10145" b="10509"/>
            <a:stretch>
              <a:fillRect/>
            </a:stretch>
          </p:blipFill>
          <p:spPr>
            <a:xfrm>
              <a:off x="399882" y="4825858"/>
              <a:ext cx="3306768" cy="3770432"/>
            </a:xfrm>
            <a:prstGeom prst="roundRect">
              <a:avLst/>
            </a:prstGeom>
          </p:spPr>
        </p:pic>
      </p:grpSp>
      <p:grpSp>
        <p:nvGrpSpPr>
          <p:cNvPr id="10" name="Agrupar 9">
            <a:extLst>
              <a:ext uri="{FF2B5EF4-FFF2-40B4-BE49-F238E27FC236}">
                <a16:creationId xmlns:a16="http://schemas.microsoft.com/office/drawing/2014/main" id="{E3A54624-BFE0-AF2A-D92D-83A8812310BF}"/>
              </a:ext>
            </a:extLst>
          </p:cNvPr>
          <p:cNvGrpSpPr/>
          <p:nvPr/>
        </p:nvGrpSpPr>
        <p:grpSpPr>
          <a:xfrm>
            <a:off x="10585450" y="3461133"/>
            <a:ext cx="3348832" cy="5130457"/>
            <a:chOff x="13014325" y="3461133"/>
            <a:chExt cx="3348832" cy="5130457"/>
          </a:xfrm>
        </p:grpSpPr>
        <p:grpSp>
          <p:nvGrpSpPr>
            <p:cNvPr id="21" name="Agrupar 20">
              <a:extLst>
                <a:ext uri="{FF2B5EF4-FFF2-40B4-BE49-F238E27FC236}">
                  <a16:creationId xmlns:a16="http://schemas.microsoft.com/office/drawing/2014/main" id="{D0D2D1F6-2694-D912-1A87-AA5C01A19636}"/>
                </a:ext>
              </a:extLst>
            </p:cNvPr>
            <p:cNvGrpSpPr/>
            <p:nvPr/>
          </p:nvGrpSpPr>
          <p:grpSpPr>
            <a:xfrm>
              <a:off x="13288670" y="3461133"/>
              <a:ext cx="2791509" cy="4537517"/>
              <a:chOff x="1732107" y="3419095"/>
              <a:chExt cx="2252545" cy="3644981"/>
            </a:xfrm>
          </p:grpSpPr>
          <p:sp>
            <p:nvSpPr>
              <p:cNvPr id="14" name="Retângulo: Cantos Arredondados 13">
                <a:extLst>
                  <a:ext uri="{FF2B5EF4-FFF2-40B4-BE49-F238E27FC236}">
                    <a16:creationId xmlns:a16="http://schemas.microsoft.com/office/drawing/2014/main" id="{7E7F0515-BCBF-ACC0-6361-A844673462B4}"/>
                  </a:ext>
                </a:extLst>
              </p:cNvPr>
              <p:cNvSpPr/>
              <p:nvPr/>
            </p:nvSpPr>
            <p:spPr>
              <a:xfrm>
                <a:off x="1732107" y="3419095"/>
                <a:ext cx="2252545" cy="2294362"/>
              </a:xfrm>
              <a:prstGeom prst="roundRect">
                <a:avLst/>
              </a:prstGeom>
              <a:solidFill>
                <a:srgbClr val="E78C2B"/>
              </a:solidFill>
              <a:ln>
                <a:solidFill>
                  <a:srgbClr val="E68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E8B70FAB-26FE-A758-A067-A5FCA451B50A}"/>
                  </a:ext>
                </a:extLst>
              </p:cNvPr>
              <p:cNvSpPr/>
              <p:nvPr/>
            </p:nvSpPr>
            <p:spPr>
              <a:xfrm>
                <a:off x="1735041" y="4936982"/>
                <a:ext cx="2240118" cy="2127094"/>
              </a:xfrm>
              <a:prstGeom prst="rect">
                <a:avLst/>
              </a:prstGeom>
              <a:solidFill>
                <a:srgbClr val="E78C2B"/>
              </a:solidFill>
              <a:ln>
                <a:solidFill>
                  <a:srgbClr val="E68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8" name="CaixaDeTexto 27">
              <a:extLst>
                <a:ext uri="{FF2B5EF4-FFF2-40B4-BE49-F238E27FC236}">
                  <a16:creationId xmlns:a16="http://schemas.microsoft.com/office/drawing/2014/main" id="{A466D0F8-1FCC-5886-02D9-38AEEE0F16DF}"/>
                </a:ext>
              </a:extLst>
            </p:cNvPr>
            <p:cNvSpPr txBox="1"/>
            <p:nvPr/>
          </p:nvSpPr>
          <p:spPr>
            <a:xfrm>
              <a:off x="13470797" y="3702075"/>
              <a:ext cx="244658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000">
                  <a:solidFill>
                    <a:schemeClr val="bg1"/>
                  </a:solidFill>
                  <a:latin typeface="Verdana"/>
                  <a:ea typeface="Verdana"/>
                </a:rPr>
                <a:t>Histórico de Treino</a:t>
              </a:r>
              <a:endParaRPr lang="pt-BR" sz="3000">
                <a:solidFill>
                  <a:srgbClr val="000000"/>
                </a:solidFill>
                <a:latin typeface="Verdana"/>
                <a:ea typeface="Verdana"/>
              </a:endParaRPr>
            </a:p>
            <a:p>
              <a:pPr algn="ctr"/>
              <a:endParaRPr lang="pt-BR" sz="3600">
                <a:solidFill>
                  <a:schemeClr val="bg1"/>
                </a:solidFill>
              </a:endParaRPr>
            </a:p>
          </p:txBody>
        </p:sp>
        <p:pic>
          <p:nvPicPr>
            <p:cNvPr id="9" name="Imagem 8" descr="Uma imagem contendo relógio&#10;&#10;O conteúdo gerado por IA pode estar incorreto.">
              <a:extLst>
                <a:ext uri="{FF2B5EF4-FFF2-40B4-BE49-F238E27FC236}">
                  <a16:creationId xmlns:a16="http://schemas.microsoft.com/office/drawing/2014/main" id="{E7E8E43C-F75A-EE2F-7B3F-8CC48013442B}"/>
                </a:ext>
              </a:extLst>
            </p:cNvPr>
            <p:cNvPicPr>
              <a:picLocks noChangeAspect="1"/>
            </p:cNvPicPr>
            <p:nvPr/>
          </p:nvPicPr>
          <p:blipFill>
            <a:blip r:embed="rId5"/>
            <a:srcRect l="15584" t="6885" r="15791" b="15510"/>
            <a:stretch>
              <a:fillRect/>
            </a:stretch>
          </p:blipFill>
          <p:spPr>
            <a:xfrm>
              <a:off x="13014325" y="4829200"/>
              <a:ext cx="3348832" cy="3762390"/>
            </a:xfrm>
            <a:prstGeom prst="roundRect">
              <a:avLst/>
            </a:prstGeom>
          </p:spPr>
        </p:pic>
      </p:grpSp>
      <p:grpSp>
        <p:nvGrpSpPr>
          <p:cNvPr id="15" name="Agrupar 14">
            <a:extLst>
              <a:ext uri="{FF2B5EF4-FFF2-40B4-BE49-F238E27FC236}">
                <a16:creationId xmlns:a16="http://schemas.microsoft.com/office/drawing/2014/main" id="{0D5B1C2C-8D04-8B8F-64D8-F2D52055257F}"/>
              </a:ext>
            </a:extLst>
          </p:cNvPr>
          <p:cNvGrpSpPr/>
          <p:nvPr/>
        </p:nvGrpSpPr>
        <p:grpSpPr>
          <a:xfrm>
            <a:off x="14043025" y="3454783"/>
            <a:ext cx="3299735" cy="5129290"/>
            <a:chOff x="14233525" y="3454783"/>
            <a:chExt cx="3299735" cy="5129290"/>
          </a:xfrm>
        </p:grpSpPr>
        <p:sp>
          <p:nvSpPr>
            <p:cNvPr id="13" name="Retângulo: Cantos Arredondados 12">
              <a:extLst>
                <a:ext uri="{FF2B5EF4-FFF2-40B4-BE49-F238E27FC236}">
                  <a16:creationId xmlns:a16="http://schemas.microsoft.com/office/drawing/2014/main" id="{378A2DD7-7E15-AA6D-9676-FBB499F2602F}"/>
                </a:ext>
              </a:extLst>
            </p:cNvPr>
            <p:cNvSpPr/>
            <p:nvPr/>
          </p:nvSpPr>
          <p:spPr>
            <a:xfrm>
              <a:off x="14488820" y="3454783"/>
              <a:ext cx="2791509" cy="2856176"/>
            </a:xfrm>
            <a:prstGeom prst="roundRect">
              <a:avLst/>
            </a:prstGeom>
            <a:solidFill>
              <a:srgbClr val="E78C2B"/>
            </a:solidFill>
            <a:ln>
              <a:solidFill>
                <a:srgbClr val="E68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0B4287A1-626E-E5B3-4D43-BCA78DB969C5}"/>
                </a:ext>
              </a:extLst>
            </p:cNvPr>
            <p:cNvSpPr txBox="1"/>
            <p:nvPr/>
          </p:nvSpPr>
          <p:spPr>
            <a:xfrm>
              <a:off x="14487105" y="3693591"/>
              <a:ext cx="279972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000">
                  <a:solidFill>
                    <a:schemeClr val="bg1"/>
                  </a:solidFill>
                  <a:latin typeface="Verdana"/>
                  <a:ea typeface="Verdana"/>
                </a:rPr>
                <a:t>IA Assistente de Treino</a:t>
              </a:r>
            </a:p>
          </p:txBody>
        </p:sp>
        <p:pic>
          <p:nvPicPr>
            <p:cNvPr id="11" name="Imagem 10" descr="chat bot logo design concept virtual assistant 25498227 Vector Art at ...">
              <a:extLst>
                <a:ext uri="{FF2B5EF4-FFF2-40B4-BE49-F238E27FC236}">
                  <a16:creationId xmlns:a16="http://schemas.microsoft.com/office/drawing/2014/main" id="{F5B8C1F9-4F24-2863-6D7E-FB6685B8AFB8}"/>
                </a:ext>
              </a:extLst>
            </p:cNvPr>
            <p:cNvPicPr>
              <a:picLocks noChangeAspect="1"/>
            </p:cNvPicPr>
            <p:nvPr/>
          </p:nvPicPr>
          <p:blipFill>
            <a:blip r:embed="rId6"/>
            <a:srcRect l="12632" t="6338" r="14386" b="10460"/>
            <a:stretch>
              <a:fillRect/>
            </a:stretch>
          </p:blipFill>
          <p:spPr>
            <a:xfrm>
              <a:off x="14233525" y="4835525"/>
              <a:ext cx="3299735" cy="3748548"/>
            </a:xfrm>
            <a:prstGeom prst="round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107CB7DC-DAF9-AFE5-C7CF-DAE5587FA27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60B0825-386F-BF2D-08C0-93DE74B268EE}"/>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9D67EA63-9CAB-A1E3-8C44-1E4BACB91E0A}"/>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13</a:t>
            </a:r>
            <a:endParaRPr lang="pt-BR" sz="6000" noProof="0">
              <a:solidFill>
                <a:schemeClr val="bg1"/>
              </a:solidFill>
            </a:endParaRPr>
          </a:p>
        </p:txBody>
      </p:sp>
      <p:sp>
        <p:nvSpPr>
          <p:cNvPr id="6" name="Text Placeholder 5">
            <a:extLst>
              <a:ext uri="{FF2B5EF4-FFF2-40B4-BE49-F238E27FC236}">
                <a16:creationId xmlns:a16="http://schemas.microsoft.com/office/drawing/2014/main" id="{EB5DA824-D7B8-0A8A-2CA4-65A8B14DC495}"/>
              </a:ext>
            </a:extLst>
          </p:cNvPr>
          <p:cNvSpPr>
            <a:spLocks noGrp="1"/>
          </p:cNvSpPr>
          <p:nvPr>
            <p:ph type="body" idx="1"/>
          </p:nvPr>
        </p:nvSpPr>
        <p:spPr>
          <a:xfrm>
            <a:off x="3419002" y="1227322"/>
            <a:ext cx="11834173" cy="1231106"/>
          </a:xfrm>
        </p:spPr>
        <p:txBody>
          <a:bodyPr wrap="square" lIns="0" tIns="0" rIns="0" bIns="0" anchor="t">
            <a:spAutoFit/>
          </a:bodyPr>
          <a:lstStyle/>
          <a:p>
            <a:r>
              <a:rPr lang="pt-BR" sz="8000">
                <a:solidFill>
                  <a:schemeClr val="bg1"/>
                </a:solidFill>
              </a:rPr>
              <a:t>Requisitos </a:t>
            </a:r>
            <a:r>
              <a:rPr lang="pt-BR" sz="8000">
                <a:solidFill>
                  <a:srgbClr val="E78C2B"/>
                </a:solidFill>
              </a:rPr>
              <a:t>Não Funcionais</a:t>
            </a:r>
            <a:endParaRPr lang="pt-BR">
              <a:solidFill>
                <a:srgbClr val="E78C2B"/>
              </a:solidFill>
            </a:endParaRPr>
          </a:p>
        </p:txBody>
      </p:sp>
      <p:sp>
        <p:nvSpPr>
          <p:cNvPr id="44" name="object 13">
            <a:extLst>
              <a:ext uri="{FF2B5EF4-FFF2-40B4-BE49-F238E27FC236}">
                <a16:creationId xmlns:a16="http://schemas.microsoft.com/office/drawing/2014/main" id="{E7CEF633-0769-4051-A43E-921AE4D0CA00}"/>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grpSp>
        <p:nvGrpSpPr>
          <p:cNvPr id="12" name="Agrupar 11">
            <a:extLst>
              <a:ext uri="{FF2B5EF4-FFF2-40B4-BE49-F238E27FC236}">
                <a16:creationId xmlns:a16="http://schemas.microsoft.com/office/drawing/2014/main" id="{568A6F39-7724-4262-72A3-6EEFDBEA9F67}"/>
              </a:ext>
            </a:extLst>
          </p:cNvPr>
          <p:cNvGrpSpPr/>
          <p:nvPr/>
        </p:nvGrpSpPr>
        <p:grpSpPr>
          <a:xfrm>
            <a:off x="1219562" y="2937832"/>
            <a:ext cx="3349502" cy="5122714"/>
            <a:chOff x="1505312" y="3419095"/>
            <a:chExt cx="2702805" cy="4115069"/>
          </a:xfrm>
        </p:grpSpPr>
        <p:sp>
          <p:nvSpPr>
            <p:cNvPr id="3" name="Retângulo: Cantos Arredondados 2">
              <a:extLst>
                <a:ext uri="{FF2B5EF4-FFF2-40B4-BE49-F238E27FC236}">
                  <a16:creationId xmlns:a16="http://schemas.microsoft.com/office/drawing/2014/main" id="{89A4BB5D-A499-6854-151F-6ACB4022D695}"/>
                </a:ext>
              </a:extLst>
            </p:cNvPr>
            <p:cNvSpPr/>
            <p:nvPr/>
          </p:nvSpPr>
          <p:spPr>
            <a:xfrm>
              <a:off x="1732107" y="3419095"/>
              <a:ext cx="2252545" cy="2294362"/>
            </a:xfrm>
            <a:prstGeom prst="roundRect">
              <a:avLst/>
            </a:prstGeom>
            <a:solidFill>
              <a:srgbClr val="E78C2B"/>
            </a:solidFill>
            <a:ln>
              <a:solidFill>
                <a:srgbClr val="E68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1E866BE9-E615-0426-AEDE-E9778DEBAAB2}"/>
                </a:ext>
              </a:extLst>
            </p:cNvPr>
            <p:cNvSpPr/>
            <p:nvPr/>
          </p:nvSpPr>
          <p:spPr>
            <a:xfrm>
              <a:off x="1735041" y="4936982"/>
              <a:ext cx="2240118" cy="2127094"/>
            </a:xfrm>
            <a:prstGeom prst="rect">
              <a:avLst/>
            </a:prstGeom>
            <a:solidFill>
              <a:srgbClr val="E78C2B"/>
            </a:solidFill>
            <a:ln>
              <a:solidFill>
                <a:srgbClr val="E68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8" name="Imagem 27">
              <a:extLst>
                <a:ext uri="{FF2B5EF4-FFF2-40B4-BE49-F238E27FC236}">
                  <a16:creationId xmlns:a16="http://schemas.microsoft.com/office/drawing/2014/main" id="{497C5330-201E-6742-6E0A-F15465D03881}"/>
                </a:ext>
              </a:extLst>
            </p:cNvPr>
            <p:cNvPicPr>
              <a:picLocks noChangeAspect="1"/>
            </p:cNvPicPr>
            <p:nvPr/>
          </p:nvPicPr>
          <p:blipFill>
            <a:blip r:embed="rId2"/>
            <a:stretch>
              <a:fillRect/>
            </a:stretch>
          </p:blipFill>
          <p:spPr>
            <a:xfrm>
              <a:off x="1505312" y="4569020"/>
              <a:ext cx="2702805" cy="2965144"/>
            </a:xfrm>
            <a:prstGeom prst="roundRect">
              <a:avLst/>
            </a:prstGeom>
          </p:spPr>
        </p:pic>
      </p:grpSp>
      <p:grpSp>
        <p:nvGrpSpPr>
          <p:cNvPr id="13" name="Agrupar 12">
            <a:extLst>
              <a:ext uri="{FF2B5EF4-FFF2-40B4-BE49-F238E27FC236}">
                <a16:creationId xmlns:a16="http://schemas.microsoft.com/office/drawing/2014/main" id="{A2C96AE8-116F-A044-FB68-ED9368E207EC}"/>
              </a:ext>
            </a:extLst>
          </p:cNvPr>
          <p:cNvGrpSpPr/>
          <p:nvPr/>
        </p:nvGrpSpPr>
        <p:grpSpPr>
          <a:xfrm>
            <a:off x="5044458" y="2937832"/>
            <a:ext cx="3340970" cy="5123139"/>
            <a:chOff x="6202497" y="3419095"/>
            <a:chExt cx="2874747" cy="4115494"/>
          </a:xfrm>
        </p:grpSpPr>
        <p:sp>
          <p:nvSpPr>
            <p:cNvPr id="7" name="Retângulo: Cantos Arredondados 6">
              <a:extLst>
                <a:ext uri="{FF2B5EF4-FFF2-40B4-BE49-F238E27FC236}">
                  <a16:creationId xmlns:a16="http://schemas.microsoft.com/office/drawing/2014/main" id="{800CA600-4FE4-CB7F-733F-C59F99FDEB3D}"/>
                </a:ext>
              </a:extLst>
            </p:cNvPr>
            <p:cNvSpPr/>
            <p:nvPr/>
          </p:nvSpPr>
          <p:spPr>
            <a:xfrm>
              <a:off x="6524444" y="3419095"/>
              <a:ext cx="2252545" cy="2294362"/>
            </a:xfrm>
            <a:prstGeom prst="roundRect">
              <a:avLst/>
            </a:prstGeom>
            <a:solidFill>
              <a:srgbClr val="E78C2B"/>
            </a:solidFill>
            <a:ln>
              <a:solidFill>
                <a:srgbClr val="E68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Pentingnya User Interface (UI) Serta 8 Karekteristik Yang Baik Untuk ...">
              <a:extLst>
                <a:ext uri="{FF2B5EF4-FFF2-40B4-BE49-F238E27FC236}">
                  <a16:creationId xmlns:a16="http://schemas.microsoft.com/office/drawing/2014/main" id="{2811C004-A2A3-2AC2-38F6-642D1697A980}"/>
                </a:ext>
              </a:extLst>
            </p:cNvPr>
            <p:cNvPicPr>
              <a:picLocks noChangeAspect="1"/>
            </p:cNvPicPr>
            <p:nvPr/>
          </p:nvPicPr>
          <p:blipFill>
            <a:blip r:embed="rId3"/>
            <a:srcRect l="29221" t="29795" r="28139" b="2516"/>
            <a:stretch>
              <a:fillRect/>
            </a:stretch>
          </p:blipFill>
          <p:spPr>
            <a:xfrm>
              <a:off x="6202497" y="4570600"/>
              <a:ext cx="2874747" cy="2963989"/>
            </a:xfrm>
            <a:prstGeom prst="roundRect">
              <a:avLst/>
            </a:prstGeom>
          </p:spPr>
        </p:pic>
      </p:grpSp>
      <p:grpSp>
        <p:nvGrpSpPr>
          <p:cNvPr id="14" name="Agrupar 13">
            <a:extLst>
              <a:ext uri="{FF2B5EF4-FFF2-40B4-BE49-F238E27FC236}">
                <a16:creationId xmlns:a16="http://schemas.microsoft.com/office/drawing/2014/main" id="{19AAED22-2A04-D90C-58EC-04AA88756C71}"/>
              </a:ext>
            </a:extLst>
          </p:cNvPr>
          <p:cNvGrpSpPr/>
          <p:nvPr/>
        </p:nvGrpSpPr>
        <p:grpSpPr>
          <a:xfrm>
            <a:off x="8867020" y="2937831"/>
            <a:ext cx="3363600" cy="5120491"/>
            <a:chOff x="9603954" y="3419094"/>
            <a:chExt cx="2867298" cy="4112846"/>
          </a:xfrm>
        </p:grpSpPr>
        <p:sp>
          <p:nvSpPr>
            <p:cNvPr id="9" name="Retângulo: Cantos Arredondados 8">
              <a:extLst>
                <a:ext uri="{FF2B5EF4-FFF2-40B4-BE49-F238E27FC236}">
                  <a16:creationId xmlns:a16="http://schemas.microsoft.com/office/drawing/2014/main" id="{C92F3608-2CD4-38DB-3809-8C01CABE4A84}"/>
                </a:ext>
              </a:extLst>
            </p:cNvPr>
            <p:cNvSpPr/>
            <p:nvPr/>
          </p:nvSpPr>
          <p:spPr>
            <a:xfrm>
              <a:off x="9836159" y="3419094"/>
              <a:ext cx="2342287" cy="2294362"/>
            </a:xfrm>
            <a:prstGeom prst="roundRect">
              <a:avLst/>
            </a:prstGeom>
            <a:solidFill>
              <a:srgbClr val="E78C2B"/>
            </a:solidFill>
            <a:ln>
              <a:solidFill>
                <a:srgbClr val="E68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descr="Conheça os principais tipos de armazenamento na nuvem - Blog da SIEG">
              <a:extLst>
                <a:ext uri="{FF2B5EF4-FFF2-40B4-BE49-F238E27FC236}">
                  <a16:creationId xmlns:a16="http://schemas.microsoft.com/office/drawing/2014/main" id="{05E0A9CE-93DD-92A8-992C-5928F99C569C}"/>
                </a:ext>
              </a:extLst>
            </p:cNvPr>
            <p:cNvPicPr>
              <a:picLocks noChangeAspect="1"/>
            </p:cNvPicPr>
            <p:nvPr/>
          </p:nvPicPr>
          <p:blipFill>
            <a:blip r:embed="rId4"/>
            <a:srcRect l="9548" r="15045" b="-758"/>
            <a:stretch>
              <a:fillRect/>
            </a:stretch>
          </p:blipFill>
          <p:spPr>
            <a:xfrm>
              <a:off x="9603954" y="4572931"/>
              <a:ext cx="2867298" cy="2959009"/>
            </a:xfrm>
            <a:prstGeom prst="roundRect">
              <a:avLst/>
            </a:prstGeom>
          </p:spPr>
        </p:pic>
      </p:grpSp>
      <p:grpSp>
        <p:nvGrpSpPr>
          <p:cNvPr id="15" name="Agrupar 14">
            <a:extLst>
              <a:ext uri="{FF2B5EF4-FFF2-40B4-BE49-F238E27FC236}">
                <a16:creationId xmlns:a16="http://schemas.microsoft.com/office/drawing/2014/main" id="{41B4EBED-999C-44E7-0344-36C44EEA4891}"/>
              </a:ext>
            </a:extLst>
          </p:cNvPr>
          <p:cNvGrpSpPr/>
          <p:nvPr/>
        </p:nvGrpSpPr>
        <p:grpSpPr>
          <a:xfrm>
            <a:off x="12693026" y="2937830"/>
            <a:ext cx="3347078" cy="5123152"/>
            <a:chOff x="13294605" y="3419093"/>
            <a:chExt cx="2880855" cy="4115508"/>
          </a:xfrm>
        </p:grpSpPr>
        <p:sp>
          <p:nvSpPr>
            <p:cNvPr id="11" name="Retângulo: Cantos Arredondados 10">
              <a:extLst>
                <a:ext uri="{FF2B5EF4-FFF2-40B4-BE49-F238E27FC236}">
                  <a16:creationId xmlns:a16="http://schemas.microsoft.com/office/drawing/2014/main" id="{B1E0347C-8108-2B35-6F8D-B34E152011B7}"/>
                </a:ext>
              </a:extLst>
            </p:cNvPr>
            <p:cNvSpPr/>
            <p:nvPr/>
          </p:nvSpPr>
          <p:spPr>
            <a:xfrm>
              <a:off x="13616551" y="3419093"/>
              <a:ext cx="2252545" cy="2294362"/>
            </a:xfrm>
            <a:prstGeom prst="roundRect">
              <a:avLst/>
            </a:prstGeom>
            <a:solidFill>
              <a:srgbClr val="E78C2B"/>
            </a:solidFill>
            <a:ln>
              <a:solidFill>
                <a:srgbClr val="E68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descr="Como monitorar o desempenho do seu computador">
              <a:extLst>
                <a:ext uri="{FF2B5EF4-FFF2-40B4-BE49-F238E27FC236}">
                  <a16:creationId xmlns:a16="http://schemas.microsoft.com/office/drawing/2014/main" id="{EA735A16-1D82-0097-F7FE-E0BE026915B9}"/>
                </a:ext>
              </a:extLst>
            </p:cNvPr>
            <p:cNvPicPr>
              <a:picLocks noChangeAspect="1"/>
            </p:cNvPicPr>
            <p:nvPr/>
          </p:nvPicPr>
          <p:blipFill>
            <a:blip r:embed="rId5"/>
            <a:srcRect t="2332" r="59574" b="2535"/>
            <a:stretch>
              <a:fillRect/>
            </a:stretch>
          </p:blipFill>
          <p:spPr>
            <a:xfrm>
              <a:off x="13294605" y="4570257"/>
              <a:ext cx="2880855" cy="2964344"/>
            </a:xfrm>
            <a:prstGeom prst="roundRect">
              <a:avLst/>
            </a:prstGeom>
          </p:spPr>
        </p:pic>
      </p:grpSp>
      <p:sp>
        <p:nvSpPr>
          <p:cNvPr id="18" name="CaixaDeTexto 17">
            <a:extLst>
              <a:ext uri="{FF2B5EF4-FFF2-40B4-BE49-F238E27FC236}">
                <a16:creationId xmlns:a16="http://schemas.microsoft.com/office/drawing/2014/main" id="{F74183B8-7DB0-6556-C603-7DCB99C8CB78}"/>
              </a:ext>
            </a:extLst>
          </p:cNvPr>
          <p:cNvSpPr txBox="1"/>
          <p:nvPr/>
        </p:nvSpPr>
        <p:spPr>
          <a:xfrm>
            <a:off x="5745079" y="3208422"/>
            <a:ext cx="194610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000">
                <a:solidFill>
                  <a:schemeClr val="bg1"/>
                </a:solidFill>
                <a:latin typeface="Verdana"/>
                <a:ea typeface="Verdana"/>
              </a:rPr>
              <a:t>Interface Simples</a:t>
            </a:r>
          </a:p>
        </p:txBody>
      </p:sp>
      <p:sp>
        <p:nvSpPr>
          <p:cNvPr id="21" name="CaixaDeTexto 20">
            <a:extLst>
              <a:ext uri="{FF2B5EF4-FFF2-40B4-BE49-F238E27FC236}">
                <a16:creationId xmlns:a16="http://schemas.microsoft.com/office/drawing/2014/main" id="{D3F42C5D-8C9F-857F-8D9D-41255ABE5DFD}"/>
              </a:ext>
            </a:extLst>
          </p:cNvPr>
          <p:cNvSpPr txBox="1"/>
          <p:nvPr/>
        </p:nvSpPr>
        <p:spPr>
          <a:xfrm>
            <a:off x="8992770" y="3208421"/>
            <a:ext cx="308910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000">
                <a:solidFill>
                  <a:schemeClr val="bg1"/>
                </a:solidFill>
                <a:latin typeface="Verdana"/>
                <a:ea typeface="Verdana"/>
              </a:rPr>
              <a:t>Controle dos dados</a:t>
            </a:r>
          </a:p>
        </p:txBody>
      </p:sp>
      <p:sp>
        <p:nvSpPr>
          <p:cNvPr id="23" name="CaixaDeTexto 22">
            <a:extLst>
              <a:ext uri="{FF2B5EF4-FFF2-40B4-BE49-F238E27FC236}">
                <a16:creationId xmlns:a16="http://schemas.microsoft.com/office/drawing/2014/main" id="{CA9C0276-753C-6E0C-869C-EFDF25E65FDC}"/>
              </a:ext>
            </a:extLst>
          </p:cNvPr>
          <p:cNvSpPr txBox="1"/>
          <p:nvPr/>
        </p:nvSpPr>
        <p:spPr>
          <a:xfrm>
            <a:off x="12940106" y="3208420"/>
            <a:ext cx="283343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000">
                <a:solidFill>
                  <a:schemeClr val="bg1"/>
                </a:solidFill>
                <a:latin typeface="Verdana"/>
                <a:ea typeface="Verdana"/>
              </a:rPr>
              <a:t>Desempenho Decente</a:t>
            </a:r>
          </a:p>
        </p:txBody>
      </p:sp>
      <p:sp>
        <p:nvSpPr>
          <p:cNvPr id="20" name="CaixaDeTexto 19">
            <a:extLst>
              <a:ext uri="{FF2B5EF4-FFF2-40B4-BE49-F238E27FC236}">
                <a16:creationId xmlns:a16="http://schemas.microsoft.com/office/drawing/2014/main" id="{ED888702-70E3-6AC3-7A2F-A996E96E7125}"/>
              </a:ext>
            </a:extLst>
          </p:cNvPr>
          <p:cNvSpPr txBox="1"/>
          <p:nvPr/>
        </p:nvSpPr>
        <p:spPr>
          <a:xfrm>
            <a:off x="1571123" y="3173662"/>
            <a:ext cx="263124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000">
                <a:solidFill>
                  <a:srgbClr val="FFFFFF"/>
                </a:solidFill>
                <a:latin typeface="Verdana"/>
                <a:ea typeface="Calibri"/>
                <a:cs typeface="Calibri"/>
              </a:rPr>
              <a:t>Segurança e Privacidade</a:t>
            </a:r>
            <a:r>
              <a:rPr lang="pt-BR" sz="3000">
                <a:solidFill>
                  <a:srgbClr val="000000"/>
                </a:solidFill>
                <a:latin typeface="Verdana"/>
                <a:ea typeface="Calibri"/>
                <a:cs typeface="Calibri"/>
              </a:rPr>
              <a:t>​</a:t>
            </a:r>
            <a:endParaRPr lang="pt-BR" sz="3000">
              <a:latin typeface="Verdana"/>
            </a:endParaRPr>
          </a:p>
        </p:txBody>
      </p:sp>
    </p:spTree>
    <p:extLst>
      <p:ext uri="{BB962C8B-B14F-4D97-AF65-F5344CB8AC3E}">
        <p14:creationId xmlns:p14="http://schemas.microsoft.com/office/powerpoint/2010/main" val="307715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3A9DA7C7-332B-7455-D4A8-246236694F4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3C67BDB-20B1-E993-E294-9A1C50FD6C40}"/>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E1CA57CE-C50D-17D5-D4E8-2584EEF6CC25}"/>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14</a:t>
            </a:r>
            <a:endParaRPr lang="pt-BR" sz="6000" noProof="0">
              <a:solidFill>
                <a:schemeClr val="bg1"/>
              </a:solidFill>
            </a:endParaRPr>
          </a:p>
        </p:txBody>
      </p:sp>
      <p:sp>
        <p:nvSpPr>
          <p:cNvPr id="44" name="object 13">
            <a:extLst>
              <a:ext uri="{FF2B5EF4-FFF2-40B4-BE49-F238E27FC236}">
                <a16:creationId xmlns:a16="http://schemas.microsoft.com/office/drawing/2014/main" id="{C0FFA4A2-1756-DF82-AC97-614CF6F9DCF3}"/>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5" name="Imagem 4" descr="Diagrama&#10;&#10;O conteúdo gerado por IA pode estar incorreto.">
            <a:extLst>
              <a:ext uri="{FF2B5EF4-FFF2-40B4-BE49-F238E27FC236}">
                <a16:creationId xmlns:a16="http://schemas.microsoft.com/office/drawing/2014/main" id="{C111681D-F8B9-772A-5026-2970823771F9}"/>
              </a:ext>
            </a:extLst>
          </p:cNvPr>
          <p:cNvPicPr>
            <a:picLocks noChangeAspect="1"/>
          </p:cNvPicPr>
          <p:nvPr/>
        </p:nvPicPr>
        <p:blipFill>
          <a:blip r:embed="rId2"/>
          <a:stretch>
            <a:fillRect/>
          </a:stretch>
        </p:blipFill>
        <p:spPr>
          <a:xfrm>
            <a:off x="108755" y="139613"/>
            <a:ext cx="16363819" cy="10195664"/>
          </a:xfrm>
          <a:prstGeom prst="rect">
            <a:avLst/>
          </a:prstGeom>
        </p:spPr>
      </p:pic>
      <p:sp>
        <p:nvSpPr>
          <p:cNvPr id="8" name="Text Placeholder 5">
            <a:extLst>
              <a:ext uri="{FF2B5EF4-FFF2-40B4-BE49-F238E27FC236}">
                <a16:creationId xmlns:a16="http://schemas.microsoft.com/office/drawing/2014/main" id="{1A2A0E50-394A-C2E2-329F-AB469CEA165C}"/>
              </a:ext>
            </a:extLst>
          </p:cNvPr>
          <p:cNvSpPr>
            <a:spLocks noGrp="1"/>
          </p:cNvSpPr>
          <p:nvPr>
            <p:ph type="body" idx="1"/>
          </p:nvPr>
        </p:nvSpPr>
        <p:spPr>
          <a:xfrm>
            <a:off x="8496495" y="1837256"/>
            <a:ext cx="11834173" cy="1231106"/>
          </a:xfrm>
        </p:spPr>
        <p:txBody>
          <a:bodyPr wrap="square" lIns="0" tIns="0" rIns="0" bIns="0" anchor="t">
            <a:spAutoFit/>
          </a:bodyPr>
          <a:lstStyle/>
          <a:p>
            <a:r>
              <a:rPr lang="pt-BR" sz="8000">
                <a:solidFill>
                  <a:schemeClr val="bg1"/>
                </a:solidFill>
              </a:rPr>
              <a:t>Fluxo de </a:t>
            </a:r>
            <a:r>
              <a:rPr lang="pt-BR" sz="8000">
                <a:solidFill>
                  <a:srgbClr val="E68D19"/>
                </a:solidFill>
              </a:rPr>
              <a:t>Rotas</a:t>
            </a:r>
            <a:endParaRPr lang="pt-BR">
              <a:solidFill>
                <a:srgbClr val="E68D19"/>
              </a:solidFill>
            </a:endParaRPr>
          </a:p>
        </p:txBody>
      </p:sp>
    </p:spTree>
    <p:extLst>
      <p:ext uri="{BB962C8B-B14F-4D97-AF65-F5344CB8AC3E}">
        <p14:creationId xmlns:p14="http://schemas.microsoft.com/office/powerpoint/2010/main" val="164891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A883605D-904E-9EF7-C29C-8FFA5371A27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70B31CA-6EEB-B7F7-F9E1-03BFEE7087F6}"/>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D1FDE4BF-C22E-7EAE-F3BD-5316EA67AB09}"/>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15</a:t>
            </a:r>
            <a:endParaRPr lang="pt-BR" sz="6000" noProof="0">
              <a:solidFill>
                <a:schemeClr val="bg1"/>
              </a:solidFill>
            </a:endParaRPr>
          </a:p>
        </p:txBody>
      </p:sp>
      <p:sp>
        <p:nvSpPr>
          <p:cNvPr id="44" name="object 13">
            <a:extLst>
              <a:ext uri="{FF2B5EF4-FFF2-40B4-BE49-F238E27FC236}">
                <a16:creationId xmlns:a16="http://schemas.microsoft.com/office/drawing/2014/main" id="{7280154D-EC94-BFA4-2D04-7314A88EB631}"/>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6" name="Imagem 5" descr="Diagrama&#10;&#10;O conteúdo gerado por IA pode estar incorreto.">
            <a:extLst>
              <a:ext uri="{FF2B5EF4-FFF2-40B4-BE49-F238E27FC236}">
                <a16:creationId xmlns:a16="http://schemas.microsoft.com/office/drawing/2014/main" id="{EC8A1FB5-7A38-70E0-AC76-78197087B52B}"/>
              </a:ext>
            </a:extLst>
          </p:cNvPr>
          <p:cNvPicPr>
            <a:picLocks noChangeAspect="1"/>
          </p:cNvPicPr>
          <p:nvPr/>
        </p:nvPicPr>
        <p:blipFill>
          <a:blip r:embed="rId2"/>
          <a:stretch>
            <a:fillRect/>
          </a:stretch>
        </p:blipFill>
        <p:spPr>
          <a:xfrm>
            <a:off x="760397" y="615726"/>
            <a:ext cx="15894092" cy="9898170"/>
          </a:xfrm>
          <a:prstGeom prst="rect">
            <a:avLst/>
          </a:prstGeom>
        </p:spPr>
      </p:pic>
      <p:sp>
        <p:nvSpPr>
          <p:cNvPr id="8" name="Text Placeholder 5">
            <a:extLst>
              <a:ext uri="{FF2B5EF4-FFF2-40B4-BE49-F238E27FC236}">
                <a16:creationId xmlns:a16="http://schemas.microsoft.com/office/drawing/2014/main" id="{8FEF01B8-589A-D462-F213-D8C3A6E1E363}"/>
              </a:ext>
            </a:extLst>
          </p:cNvPr>
          <p:cNvSpPr>
            <a:spLocks noGrp="1"/>
          </p:cNvSpPr>
          <p:nvPr>
            <p:ph type="body" idx="1"/>
          </p:nvPr>
        </p:nvSpPr>
        <p:spPr>
          <a:xfrm>
            <a:off x="8163120" y="1339283"/>
            <a:ext cx="11834173" cy="2462213"/>
          </a:xfrm>
        </p:spPr>
        <p:txBody>
          <a:bodyPr wrap="square" lIns="0" tIns="0" rIns="0" bIns="0" anchor="t">
            <a:spAutoFit/>
          </a:bodyPr>
          <a:lstStyle/>
          <a:p>
            <a:r>
              <a:rPr lang="pt-BR" sz="8000">
                <a:solidFill>
                  <a:schemeClr val="bg1"/>
                </a:solidFill>
              </a:rPr>
              <a:t>Fluxo de Rotas </a:t>
            </a:r>
            <a:endParaRPr lang="pt-BR">
              <a:solidFill>
                <a:schemeClr val="bg1"/>
              </a:solidFill>
            </a:endParaRPr>
          </a:p>
          <a:p>
            <a:r>
              <a:rPr lang="pt-BR" sz="8000">
                <a:solidFill>
                  <a:srgbClr val="E68D19"/>
                </a:solidFill>
              </a:rPr>
              <a:t>Login</a:t>
            </a:r>
            <a:endParaRPr lang="pt-BR">
              <a:solidFill>
                <a:srgbClr val="E68D19"/>
              </a:solidFill>
            </a:endParaRPr>
          </a:p>
        </p:txBody>
      </p:sp>
    </p:spTree>
    <p:extLst>
      <p:ext uri="{BB962C8B-B14F-4D97-AF65-F5344CB8AC3E}">
        <p14:creationId xmlns:p14="http://schemas.microsoft.com/office/powerpoint/2010/main" val="235333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object 3"/>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p:cNvSpPr txBox="1">
            <a:spLocks noGrp="1"/>
          </p:cNvSpPr>
          <p:nvPr>
            <p:ph type="title"/>
          </p:nvPr>
        </p:nvSpPr>
        <p:spPr>
          <a:xfrm>
            <a:off x="530246" y="370147"/>
            <a:ext cx="14860168" cy="1311578"/>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a:t>
            </a:r>
            <a:r>
              <a:rPr lang="pt-BR" sz="7200" spc="-550">
                <a:ea typeface="Verdana"/>
              </a:rPr>
              <a:t> </a:t>
            </a:r>
            <a:r>
              <a:rPr lang="pt-BR" sz="7200" spc="-550">
                <a:solidFill>
                  <a:srgbClr val="E68D19"/>
                </a:solidFill>
                <a:ea typeface="Verdana"/>
              </a:rPr>
              <a:t>Login</a:t>
            </a:r>
            <a:endParaRPr lang="pt-BR" sz="7200" noProof="0">
              <a:solidFill>
                <a:srgbClr val="E68D19"/>
              </a:solidFill>
              <a:ea typeface="Verdana"/>
            </a:endParaRPr>
          </a:p>
        </p:txBody>
      </p:sp>
      <p:sp>
        <p:nvSpPr>
          <p:cNvPr id="9" name="Slide Number Placeholder 8">
            <a:extLst>
              <a:ext uri="{FF2B5EF4-FFF2-40B4-BE49-F238E27FC236}">
                <a16:creationId xmlns:a16="http://schemas.microsoft.com/office/drawing/2014/main" id="{6787AAFF-31FB-35DC-DA1A-76D9DE94B2A5}"/>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16</a:t>
            </a:r>
            <a:endParaRPr lang="pt-BR" sz="6000" noProof="0">
              <a:solidFill>
                <a:schemeClr val="bg1"/>
              </a:solidFill>
            </a:endParaRPr>
          </a:p>
        </p:txBody>
      </p:sp>
      <p:pic>
        <p:nvPicPr>
          <p:cNvPr id="10" name="Imagem 9">
            <a:extLst>
              <a:ext uri="{FF2B5EF4-FFF2-40B4-BE49-F238E27FC236}">
                <a16:creationId xmlns:a16="http://schemas.microsoft.com/office/drawing/2014/main" id="{6AA1176A-CC15-5A8C-BDF9-9F730D4396E1}"/>
              </a:ext>
            </a:extLst>
          </p:cNvPr>
          <p:cNvPicPr>
            <a:picLocks noChangeAspect="1"/>
          </p:cNvPicPr>
          <p:nvPr/>
        </p:nvPicPr>
        <p:blipFill>
          <a:blip r:embed="rId2"/>
          <a:srcRect t="19611" r="-667" b="25150"/>
          <a:stretch>
            <a:fillRect/>
          </a:stretch>
        </p:blipFill>
        <p:spPr>
          <a:xfrm>
            <a:off x="5836821" y="1871116"/>
            <a:ext cx="6599419" cy="8016025"/>
          </a:xfrm>
          <a:prstGeom prst="rect">
            <a:avLst/>
          </a:prstGeom>
        </p:spPr>
      </p:pic>
      <p:sp>
        <p:nvSpPr>
          <p:cNvPr id="5" name="object 13">
            <a:extLst>
              <a:ext uri="{FF2B5EF4-FFF2-40B4-BE49-F238E27FC236}">
                <a16:creationId xmlns:a16="http://schemas.microsoft.com/office/drawing/2014/main" id="{1792594F-3B59-61DA-3612-F61922D7B9E7}"/>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2" name="object 10">
            <a:extLst>
              <a:ext uri="{FF2B5EF4-FFF2-40B4-BE49-F238E27FC236}">
                <a16:creationId xmlns:a16="http://schemas.microsoft.com/office/drawing/2014/main" id="{2A30942C-1C1A-D206-84E0-E111FC34BB29}"/>
              </a:ext>
            </a:extLst>
          </p:cNvPr>
          <p:cNvSpPr/>
          <p:nvPr/>
        </p:nvSpPr>
        <p:spPr>
          <a:xfrm>
            <a:off x="0"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ED724716-8B83-8D93-8C45-447F125951B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153D2E-3830-8D98-1614-151E66220D7C}"/>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6BC88B81-9539-8F9B-B415-575699C08434}"/>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17</a:t>
            </a:r>
            <a:endParaRPr lang="pt-BR" sz="6000" noProof="0">
              <a:solidFill>
                <a:schemeClr val="bg1"/>
              </a:solidFill>
            </a:endParaRPr>
          </a:p>
        </p:txBody>
      </p:sp>
      <p:sp>
        <p:nvSpPr>
          <p:cNvPr id="44" name="object 13">
            <a:extLst>
              <a:ext uri="{FF2B5EF4-FFF2-40B4-BE49-F238E27FC236}">
                <a16:creationId xmlns:a16="http://schemas.microsoft.com/office/drawing/2014/main" id="{3BF8DBE6-1E47-9AF2-B355-D1C90CB18333}"/>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3" name="Imagem 2" descr="Diagrama&#10;&#10;O conteúdo gerado por IA pode estar incorreto.">
            <a:extLst>
              <a:ext uri="{FF2B5EF4-FFF2-40B4-BE49-F238E27FC236}">
                <a16:creationId xmlns:a16="http://schemas.microsoft.com/office/drawing/2014/main" id="{08517F65-BF73-BD07-201B-781B7BBE3E96}"/>
              </a:ext>
            </a:extLst>
          </p:cNvPr>
          <p:cNvPicPr>
            <a:picLocks noChangeAspect="1"/>
          </p:cNvPicPr>
          <p:nvPr/>
        </p:nvPicPr>
        <p:blipFill>
          <a:blip r:embed="rId2"/>
          <a:stretch>
            <a:fillRect/>
          </a:stretch>
        </p:blipFill>
        <p:spPr>
          <a:xfrm>
            <a:off x="500" y="561975"/>
            <a:ext cx="15625762" cy="9720262"/>
          </a:xfrm>
          <a:prstGeom prst="rect">
            <a:avLst/>
          </a:prstGeom>
        </p:spPr>
      </p:pic>
      <p:sp>
        <p:nvSpPr>
          <p:cNvPr id="6" name="Text Placeholder 5">
            <a:extLst>
              <a:ext uri="{FF2B5EF4-FFF2-40B4-BE49-F238E27FC236}">
                <a16:creationId xmlns:a16="http://schemas.microsoft.com/office/drawing/2014/main" id="{E6D69CF4-E2F1-CF98-F8B2-26DA3A689A62}"/>
              </a:ext>
            </a:extLst>
          </p:cNvPr>
          <p:cNvSpPr>
            <a:spLocks noGrp="1"/>
          </p:cNvSpPr>
          <p:nvPr>
            <p:ph type="body" idx="1"/>
          </p:nvPr>
        </p:nvSpPr>
        <p:spPr>
          <a:xfrm>
            <a:off x="7338456" y="1596625"/>
            <a:ext cx="11834173"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Cadastro</a:t>
            </a:r>
            <a:endParaRPr lang="pt-BR">
              <a:solidFill>
                <a:srgbClr val="E68D19"/>
              </a:solidFill>
            </a:endParaRPr>
          </a:p>
        </p:txBody>
      </p:sp>
    </p:spTree>
    <p:extLst>
      <p:ext uri="{BB962C8B-B14F-4D97-AF65-F5344CB8AC3E}">
        <p14:creationId xmlns:p14="http://schemas.microsoft.com/office/powerpoint/2010/main" val="54579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0A0610D9-0BE5-9A48-38F0-47E506DE6B3A}"/>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59BB0734-233F-83BD-5F3C-525EF3E728BC}"/>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F967BB24-5580-195B-FE5C-AE30F6DE1151}"/>
              </a:ext>
            </a:extLst>
          </p:cNvPr>
          <p:cNvSpPr txBox="1">
            <a:spLocks noGrp="1"/>
          </p:cNvSpPr>
          <p:nvPr>
            <p:ph type="title"/>
          </p:nvPr>
        </p:nvSpPr>
        <p:spPr>
          <a:xfrm>
            <a:off x="530246" y="370147"/>
            <a:ext cx="14860168" cy="1311578"/>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a:t>
            </a:r>
            <a:r>
              <a:rPr lang="pt-BR" sz="7200" spc="-550">
                <a:ea typeface="Verdana"/>
              </a:rPr>
              <a:t> </a:t>
            </a:r>
            <a:r>
              <a:rPr lang="pt-BR" sz="7200" spc="-550">
                <a:solidFill>
                  <a:srgbClr val="E68D19"/>
                </a:solidFill>
                <a:ea typeface="Verdana"/>
              </a:rPr>
              <a:t>Cadastro</a:t>
            </a:r>
            <a:endParaRPr lang="pt-BR" sz="7200" noProof="0">
              <a:solidFill>
                <a:srgbClr val="E68D19"/>
              </a:solidFill>
              <a:ea typeface="Verdana"/>
            </a:endParaRPr>
          </a:p>
        </p:txBody>
      </p:sp>
      <p:sp>
        <p:nvSpPr>
          <p:cNvPr id="9" name="Slide Number Placeholder 8">
            <a:extLst>
              <a:ext uri="{FF2B5EF4-FFF2-40B4-BE49-F238E27FC236}">
                <a16:creationId xmlns:a16="http://schemas.microsoft.com/office/drawing/2014/main" id="{F1CCA1C6-6F0B-EE65-5B13-9E996364714E}"/>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18</a:t>
            </a:r>
            <a:endParaRPr lang="pt-BR" sz="6000" noProof="0">
              <a:solidFill>
                <a:schemeClr val="bg1"/>
              </a:solidFill>
            </a:endParaRPr>
          </a:p>
        </p:txBody>
      </p:sp>
      <p:sp>
        <p:nvSpPr>
          <p:cNvPr id="5" name="object 13">
            <a:extLst>
              <a:ext uri="{FF2B5EF4-FFF2-40B4-BE49-F238E27FC236}">
                <a16:creationId xmlns:a16="http://schemas.microsoft.com/office/drawing/2014/main" id="{CEE959A6-1FB2-E947-7E91-93D41EAD7D9B}"/>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2" name="object 10">
            <a:extLst>
              <a:ext uri="{FF2B5EF4-FFF2-40B4-BE49-F238E27FC236}">
                <a16:creationId xmlns:a16="http://schemas.microsoft.com/office/drawing/2014/main" id="{DD122066-43F5-7163-E7CA-FE215063FD99}"/>
              </a:ext>
            </a:extLst>
          </p:cNvPr>
          <p:cNvSpPr/>
          <p:nvPr/>
        </p:nvSpPr>
        <p:spPr>
          <a:xfrm>
            <a:off x="0"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pic>
        <p:nvPicPr>
          <p:cNvPr id="4" name="Imagem 3" descr="Interface gráfica do usuário, Texto, Aplicativo&#10;&#10;O conteúdo gerado por IA pode estar incorreto.">
            <a:extLst>
              <a:ext uri="{FF2B5EF4-FFF2-40B4-BE49-F238E27FC236}">
                <a16:creationId xmlns:a16="http://schemas.microsoft.com/office/drawing/2014/main" id="{A5577090-F590-F93F-266E-414F48127478}"/>
              </a:ext>
            </a:extLst>
          </p:cNvPr>
          <p:cNvPicPr>
            <a:picLocks noChangeAspect="1"/>
          </p:cNvPicPr>
          <p:nvPr/>
        </p:nvPicPr>
        <p:blipFill>
          <a:blip r:embed="rId2"/>
          <a:stretch>
            <a:fillRect/>
          </a:stretch>
        </p:blipFill>
        <p:spPr>
          <a:xfrm>
            <a:off x="6844917" y="1677433"/>
            <a:ext cx="4584393" cy="8378098"/>
          </a:xfrm>
          <a:prstGeom prst="rect">
            <a:avLst/>
          </a:prstGeom>
        </p:spPr>
      </p:pic>
    </p:spTree>
    <p:extLst>
      <p:ext uri="{BB962C8B-B14F-4D97-AF65-F5344CB8AC3E}">
        <p14:creationId xmlns:p14="http://schemas.microsoft.com/office/powerpoint/2010/main" val="212046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6A7EB074-EFFD-EEE7-5650-A46A65EA0C1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149322-BA86-75BD-911E-8F9318F613F0}"/>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336DA889-C776-AF30-CF22-588FB38E50B2}"/>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19</a:t>
            </a:r>
            <a:endParaRPr lang="pt-BR" sz="6000" noProof="0">
              <a:solidFill>
                <a:schemeClr val="bg1"/>
              </a:solidFill>
            </a:endParaRPr>
          </a:p>
        </p:txBody>
      </p:sp>
      <p:sp>
        <p:nvSpPr>
          <p:cNvPr id="44" name="object 13">
            <a:extLst>
              <a:ext uri="{FF2B5EF4-FFF2-40B4-BE49-F238E27FC236}">
                <a16:creationId xmlns:a16="http://schemas.microsoft.com/office/drawing/2014/main" id="{28FC69BB-BCE1-6F1A-E663-2C4FCBC0AC1A}"/>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5" name="Imagem 4">
            <a:extLst>
              <a:ext uri="{FF2B5EF4-FFF2-40B4-BE49-F238E27FC236}">
                <a16:creationId xmlns:a16="http://schemas.microsoft.com/office/drawing/2014/main" id="{95AA7B5D-C00C-790B-51A5-91843CE39555}"/>
              </a:ext>
            </a:extLst>
          </p:cNvPr>
          <p:cNvPicPr>
            <a:picLocks noChangeAspect="1"/>
          </p:cNvPicPr>
          <p:nvPr/>
        </p:nvPicPr>
        <p:blipFill>
          <a:blip r:embed="rId2"/>
          <a:stretch>
            <a:fillRect/>
          </a:stretch>
        </p:blipFill>
        <p:spPr>
          <a:xfrm>
            <a:off x="338137" y="596567"/>
            <a:ext cx="15349787" cy="9665367"/>
          </a:xfrm>
          <a:prstGeom prst="rect">
            <a:avLst/>
          </a:prstGeom>
        </p:spPr>
      </p:pic>
      <p:sp>
        <p:nvSpPr>
          <p:cNvPr id="6" name="Text Placeholder 5">
            <a:extLst>
              <a:ext uri="{FF2B5EF4-FFF2-40B4-BE49-F238E27FC236}">
                <a16:creationId xmlns:a16="http://schemas.microsoft.com/office/drawing/2014/main" id="{C3816A0B-AEB5-19FC-650F-EC5BAA3E6B42}"/>
              </a:ext>
            </a:extLst>
          </p:cNvPr>
          <p:cNvSpPr>
            <a:spLocks noGrp="1"/>
          </p:cNvSpPr>
          <p:nvPr>
            <p:ph type="body" idx="1"/>
          </p:nvPr>
        </p:nvSpPr>
        <p:spPr>
          <a:xfrm>
            <a:off x="7443733" y="1506388"/>
            <a:ext cx="8435252"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Menu Inicial</a:t>
            </a:r>
            <a:endParaRPr lang="pt-BR">
              <a:solidFill>
                <a:srgbClr val="E68D19"/>
              </a:solidFill>
            </a:endParaRPr>
          </a:p>
        </p:txBody>
      </p:sp>
    </p:spTree>
    <p:extLst>
      <p:ext uri="{BB962C8B-B14F-4D97-AF65-F5344CB8AC3E}">
        <p14:creationId xmlns:p14="http://schemas.microsoft.com/office/powerpoint/2010/main" val="127763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22532-45ED-CAB6-9D0D-5F3D1EA30104}"/>
            </a:ext>
          </a:extLst>
        </p:cNvPr>
        <p:cNvGrpSpPr/>
        <p:nvPr/>
      </p:nvGrpSpPr>
      <p:grpSpPr>
        <a:xfrm>
          <a:off x="0" y="0"/>
          <a:ext cx="0" cy="0"/>
          <a:chOff x="0" y="0"/>
          <a:chExt cx="0" cy="0"/>
        </a:xfrm>
      </p:grpSpPr>
      <p:pic>
        <p:nvPicPr>
          <p:cNvPr id="2" name="An_ultrasleek_minimalist_202506241229">
            <a:hlinkClick r:id="" action="ppaction://media"/>
            <a:extLst>
              <a:ext uri="{FF2B5EF4-FFF2-40B4-BE49-F238E27FC236}">
                <a16:creationId xmlns:a16="http://schemas.microsoft.com/office/drawing/2014/main" id="{6256D111-A530-06F4-4195-DF8A1F0240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19525" y="-887328"/>
            <a:ext cx="21305919" cy="11664613"/>
          </a:xfrm>
          <a:prstGeom prst="rect">
            <a:avLst/>
          </a:prstGeom>
        </p:spPr>
      </p:pic>
      <p:sp>
        <p:nvSpPr>
          <p:cNvPr id="8" name="Slide Number Placeholder 7">
            <a:extLst>
              <a:ext uri="{FF2B5EF4-FFF2-40B4-BE49-F238E27FC236}">
                <a16:creationId xmlns:a16="http://schemas.microsoft.com/office/drawing/2014/main" id="{8C72945E-A4CF-64A5-FA49-3011F138DF05}"/>
              </a:ext>
            </a:extLst>
          </p:cNvPr>
          <p:cNvSpPr>
            <a:spLocks noGrp="1"/>
          </p:cNvSpPr>
          <p:nvPr>
            <p:ph type="sldNum" sz="quarter" idx="7"/>
          </p:nvPr>
        </p:nvSpPr>
        <p:spPr>
          <a:xfrm>
            <a:off x="17800354" y="9106535"/>
            <a:ext cx="491490" cy="923330"/>
          </a:xfrm>
        </p:spPr>
        <p:txBody>
          <a:bodyPr wrap="square" lIns="0" tIns="0" rIns="0" bIns="0" anchor="t">
            <a:spAutoFit/>
          </a:bodyPr>
          <a:lstStyle/>
          <a:p>
            <a:fld id="{B6F15528-21DE-4FAA-801E-634DDDAF4B2B}" type="slidenum">
              <a:rPr lang="pt-BR" sz="6000" noProof="0" dirty="0">
                <a:solidFill>
                  <a:schemeClr val="bg1"/>
                </a:solidFill>
              </a:rPr>
              <a:t>2</a:t>
            </a:fld>
            <a:endParaRPr lang="pt-BR" sz="6000" noProof="0">
              <a:solidFill>
                <a:schemeClr val="bg1"/>
              </a:solidFill>
            </a:endParaRPr>
          </a:p>
        </p:txBody>
      </p:sp>
    </p:spTree>
    <p:extLst>
      <p:ext uri="{BB962C8B-B14F-4D97-AF65-F5344CB8AC3E}">
        <p14:creationId xmlns:p14="http://schemas.microsoft.com/office/powerpoint/2010/main" val="264773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E9DA5F1B-8844-B035-B557-1032716DC232}"/>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88852340-2390-09BC-DCD2-265D970421EF}"/>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A057161A-CEEA-5965-67AD-156C1AD6590D}"/>
              </a:ext>
            </a:extLst>
          </p:cNvPr>
          <p:cNvSpPr txBox="1">
            <a:spLocks noGrp="1"/>
          </p:cNvSpPr>
          <p:nvPr>
            <p:ph type="title"/>
          </p:nvPr>
        </p:nvSpPr>
        <p:spPr>
          <a:xfrm>
            <a:off x="530246" y="104104"/>
            <a:ext cx="14860168" cy="1311578"/>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 </a:t>
            </a:r>
            <a:r>
              <a:rPr lang="pt-BR" sz="7200" spc="-550">
                <a:solidFill>
                  <a:srgbClr val="E68D19"/>
                </a:solidFill>
                <a:ea typeface="Verdana"/>
              </a:rPr>
              <a:t>Menu Inicial</a:t>
            </a:r>
            <a:endParaRPr lang="pt-BR" sz="7200" noProof="0">
              <a:solidFill>
                <a:srgbClr val="E68D19"/>
              </a:solidFill>
              <a:ea typeface="Verdana"/>
            </a:endParaRPr>
          </a:p>
        </p:txBody>
      </p:sp>
      <p:sp>
        <p:nvSpPr>
          <p:cNvPr id="9" name="Slide Number Placeholder 8">
            <a:extLst>
              <a:ext uri="{FF2B5EF4-FFF2-40B4-BE49-F238E27FC236}">
                <a16:creationId xmlns:a16="http://schemas.microsoft.com/office/drawing/2014/main" id="{D3C9173C-E7D7-FB86-8CD9-13AFC6C02450}"/>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20</a:t>
            </a:r>
            <a:endParaRPr lang="pt-BR" sz="6000" noProof="0">
              <a:solidFill>
                <a:schemeClr val="bg1"/>
              </a:solidFill>
            </a:endParaRPr>
          </a:p>
        </p:txBody>
      </p:sp>
      <p:sp>
        <p:nvSpPr>
          <p:cNvPr id="5" name="object 13">
            <a:extLst>
              <a:ext uri="{FF2B5EF4-FFF2-40B4-BE49-F238E27FC236}">
                <a16:creationId xmlns:a16="http://schemas.microsoft.com/office/drawing/2014/main" id="{6F437DD7-8E7A-4127-888C-314CF93F58A5}"/>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1" name="object 10">
            <a:extLst>
              <a:ext uri="{FF2B5EF4-FFF2-40B4-BE49-F238E27FC236}">
                <a16:creationId xmlns:a16="http://schemas.microsoft.com/office/drawing/2014/main" id="{FF7167E6-ECD7-952B-AA8A-88DB1A751203}"/>
              </a:ext>
            </a:extLst>
          </p:cNvPr>
          <p:cNvSpPr/>
          <p:nvPr/>
        </p:nvSpPr>
        <p:spPr>
          <a:xfrm>
            <a:off x="0"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pic>
        <p:nvPicPr>
          <p:cNvPr id="4" name="Imagem 3" descr="Interface gráfica do usuário, Texto, Aplicativo, chat ou mensagem de texto&#10;&#10;O conteúdo gerado por IA pode estar incorreto.">
            <a:extLst>
              <a:ext uri="{FF2B5EF4-FFF2-40B4-BE49-F238E27FC236}">
                <a16:creationId xmlns:a16="http://schemas.microsoft.com/office/drawing/2014/main" id="{EDA794D9-32EC-196B-86A1-85E5B4BFD909}"/>
              </a:ext>
            </a:extLst>
          </p:cNvPr>
          <p:cNvPicPr>
            <a:picLocks noChangeAspect="1"/>
          </p:cNvPicPr>
          <p:nvPr/>
        </p:nvPicPr>
        <p:blipFill>
          <a:blip r:embed="rId2"/>
          <a:stretch>
            <a:fillRect/>
          </a:stretch>
        </p:blipFill>
        <p:spPr>
          <a:xfrm>
            <a:off x="7037195" y="1415725"/>
            <a:ext cx="4199836" cy="8557237"/>
          </a:xfrm>
          <a:prstGeom prst="rect">
            <a:avLst/>
          </a:prstGeom>
        </p:spPr>
      </p:pic>
    </p:spTree>
    <p:extLst>
      <p:ext uri="{BB962C8B-B14F-4D97-AF65-F5344CB8AC3E}">
        <p14:creationId xmlns:p14="http://schemas.microsoft.com/office/powerpoint/2010/main" val="116267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5499F915-BCDE-635D-D3B1-CE59EFEDEA1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EDCCEA-8578-89F1-7852-4E07BB83765F}"/>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2DD11496-E687-685D-4A37-044EB251D98A}"/>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21</a:t>
            </a:r>
            <a:endParaRPr lang="pt-BR" sz="6000" noProof="0">
              <a:solidFill>
                <a:schemeClr val="bg1"/>
              </a:solidFill>
            </a:endParaRPr>
          </a:p>
        </p:txBody>
      </p:sp>
      <p:sp>
        <p:nvSpPr>
          <p:cNvPr id="44" name="object 13">
            <a:extLst>
              <a:ext uri="{FF2B5EF4-FFF2-40B4-BE49-F238E27FC236}">
                <a16:creationId xmlns:a16="http://schemas.microsoft.com/office/drawing/2014/main" id="{C07D1DE8-B82E-A795-30D1-102B2E59384F}"/>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3" name="Imagem 2">
            <a:extLst>
              <a:ext uri="{FF2B5EF4-FFF2-40B4-BE49-F238E27FC236}">
                <a16:creationId xmlns:a16="http://schemas.microsoft.com/office/drawing/2014/main" id="{734DFF8D-A180-F6F7-38EC-64F6C9B2ADA9}"/>
              </a:ext>
            </a:extLst>
          </p:cNvPr>
          <p:cNvPicPr>
            <a:picLocks noChangeAspect="1"/>
          </p:cNvPicPr>
          <p:nvPr/>
        </p:nvPicPr>
        <p:blipFill>
          <a:blip r:embed="rId2"/>
          <a:stretch>
            <a:fillRect/>
          </a:stretch>
        </p:blipFill>
        <p:spPr>
          <a:xfrm>
            <a:off x="-4539" y="556142"/>
            <a:ext cx="15274590" cy="9545052"/>
          </a:xfrm>
          <a:prstGeom prst="rect">
            <a:avLst/>
          </a:prstGeom>
        </p:spPr>
      </p:pic>
      <p:sp>
        <p:nvSpPr>
          <p:cNvPr id="6" name="Text Placeholder 5">
            <a:extLst>
              <a:ext uri="{FF2B5EF4-FFF2-40B4-BE49-F238E27FC236}">
                <a16:creationId xmlns:a16="http://schemas.microsoft.com/office/drawing/2014/main" id="{B89BEEBA-5E0F-69C3-E5B2-918585F25E9A}"/>
              </a:ext>
            </a:extLst>
          </p:cNvPr>
          <p:cNvSpPr>
            <a:spLocks noGrp="1"/>
          </p:cNvSpPr>
          <p:nvPr>
            <p:ph type="body" idx="1"/>
          </p:nvPr>
        </p:nvSpPr>
        <p:spPr>
          <a:xfrm>
            <a:off x="7624206" y="1521427"/>
            <a:ext cx="8014147"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Dicas do Dia</a:t>
            </a:r>
            <a:endParaRPr lang="pt-BR">
              <a:solidFill>
                <a:srgbClr val="E68D19"/>
              </a:solidFill>
            </a:endParaRPr>
          </a:p>
        </p:txBody>
      </p:sp>
    </p:spTree>
    <p:extLst>
      <p:ext uri="{BB962C8B-B14F-4D97-AF65-F5344CB8AC3E}">
        <p14:creationId xmlns:p14="http://schemas.microsoft.com/office/powerpoint/2010/main" val="290257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F420253A-8CD9-E1CC-2B1B-3AAD19317BAF}"/>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D43347A4-0E91-8F99-3C4F-BC26D2EE0010}"/>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001230DB-C08C-1BBF-E75F-37E5A6EDDE08}"/>
              </a:ext>
            </a:extLst>
          </p:cNvPr>
          <p:cNvSpPr txBox="1">
            <a:spLocks noGrp="1"/>
          </p:cNvSpPr>
          <p:nvPr>
            <p:ph type="title"/>
          </p:nvPr>
        </p:nvSpPr>
        <p:spPr>
          <a:xfrm>
            <a:off x="530246" y="104104"/>
            <a:ext cx="14860168" cy="1311578"/>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 </a:t>
            </a:r>
            <a:r>
              <a:rPr lang="pt-BR" sz="7200" spc="-550" noProof="0">
                <a:solidFill>
                  <a:srgbClr val="E68D19"/>
                </a:solidFill>
                <a:ea typeface="Verdana"/>
              </a:rPr>
              <a:t>Dicas do Dia</a:t>
            </a:r>
            <a:endParaRPr lang="pt-BR" sz="7200" noProof="0">
              <a:solidFill>
                <a:srgbClr val="E68D19"/>
              </a:solidFill>
              <a:ea typeface="Verdana"/>
            </a:endParaRPr>
          </a:p>
        </p:txBody>
      </p:sp>
      <p:sp>
        <p:nvSpPr>
          <p:cNvPr id="9" name="Slide Number Placeholder 8">
            <a:extLst>
              <a:ext uri="{FF2B5EF4-FFF2-40B4-BE49-F238E27FC236}">
                <a16:creationId xmlns:a16="http://schemas.microsoft.com/office/drawing/2014/main" id="{6E2CBD3C-4E97-DA1C-BE13-BEB3960DC1C8}"/>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22</a:t>
            </a:r>
            <a:endParaRPr lang="pt-BR" sz="6000" noProof="0">
              <a:solidFill>
                <a:schemeClr val="bg1"/>
              </a:solidFill>
            </a:endParaRPr>
          </a:p>
        </p:txBody>
      </p:sp>
      <p:pic>
        <p:nvPicPr>
          <p:cNvPr id="2" name="Imagem 1" descr="Interface gráfica do usuário, Texto, Aplicativo, chat ou mensagem de texto&#10;&#10;O conteúdo gerado por IA pode estar incorreto.">
            <a:extLst>
              <a:ext uri="{FF2B5EF4-FFF2-40B4-BE49-F238E27FC236}">
                <a16:creationId xmlns:a16="http://schemas.microsoft.com/office/drawing/2014/main" id="{9EE8350F-12D4-B7A0-24C8-0E3A02458BC6}"/>
              </a:ext>
            </a:extLst>
          </p:cNvPr>
          <p:cNvPicPr>
            <a:picLocks noChangeAspect="1"/>
          </p:cNvPicPr>
          <p:nvPr/>
        </p:nvPicPr>
        <p:blipFill>
          <a:blip r:embed="rId2"/>
          <a:srcRect t="6803" r="-366" b="39626"/>
          <a:stretch>
            <a:fillRect/>
          </a:stretch>
        </p:blipFill>
        <p:spPr>
          <a:xfrm>
            <a:off x="5816849" y="1650981"/>
            <a:ext cx="6654316" cy="7595926"/>
          </a:xfrm>
          <a:prstGeom prst="rect">
            <a:avLst/>
          </a:prstGeom>
        </p:spPr>
      </p:pic>
      <p:sp>
        <p:nvSpPr>
          <p:cNvPr id="5" name="object 13">
            <a:extLst>
              <a:ext uri="{FF2B5EF4-FFF2-40B4-BE49-F238E27FC236}">
                <a16:creationId xmlns:a16="http://schemas.microsoft.com/office/drawing/2014/main" id="{EE051F2A-182F-696B-49A4-AF2EEE52A861}"/>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1" name="object 10">
            <a:extLst>
              <a:ext uri="{FF2B5EF4-FFF2-40B4-BE49-F238E27FC236}">
                <a16:creationId xmlns:a16="http://schemas.microsoft.com/office/drawing/2014/main" id="{F834BFE1-73C3-D859-0B19-61DAB3414A71}"/>
              </a:ext>
            </a:extLst>
          </p:cNvPr>
          <p:cNvSpPr/>
          <p:nvPr/>
        </p:nvSpPr>
        <p:spPr>
          <a:xfrm>
            <a:off x="0"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spTree>
    <p:extLst>
      <p:ext uri="{BB962C8B-B14F-4D97-AF65-F5344CB8AC3E}">
        <p14:creationId xmlns:p14="http://schemas.microsoft.com/office/powerpoint/2010/main" val="173114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A3D6B75F-2DBD-4D4C-2638-7DE9C8F28FF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BB53AA6-DE20-8E7E-F842-FA6223AF4736}"/>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209E03A6-523C-BC12-2995-BE0553FD7FAB}"/>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23</a:t>
            </a:r>
            <a:endParaRPr lang="pt-BR" sz="6000" noProof="0">
              <a:solidFill>
                <a:schemeClr val="bg1"/>
              </a:solidFill>
            </a:endParaRPr>
          </a:p>
        </p:txBody>
      </p:sp>
      <p:sp>
        <p:nvSpPr>
          <p:cNvPr id="44" name="object 13">
            <a:extLst>
              <a:ext uri="{FF2B5EF4-FFF2-40B4-BE49-F238E27FC236}">
                <a16:creationId xmlns:a16="http://schemas.microsoft.com/office/drawing/2014/main" id="{169FE08A-4E33-986E-A1F6-813A395BDCCF}"/>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5" name="Imagem 4">
            <a:extLst>
              <a:ext uri="{FF2B5EF4-FFF2-40B4-BE49-F238E27FC236}">
                <a16:creationId xmlns:a16="http://schemas.microsoft.com/office/drawing/2014/main" id="{E3914BB3-CA2B-C171-BF5A-9066B92F5DB7}"/>
              </a:ext>
            </a:extLst>
          </p:cNvPr>
          <p:cNvPicPr>
            <a:picLocks noChangeAspect="1"/>
          </p:cNvPicPr>
          <p:nvPr/>
        </p:nvPicPr>
        <p:blipFill>
          <a:blip r:embed="rId2"/>
          <a:stretch>
            <a:fillRect/>
          </a:stretch>
        </p:blipFill>
        <p:spPr>
          <a:xfrm>
            <a:off x="1228474" y="1017671"/>
            <a:ext cx="14898603" cy="9274342"/>
          </a:xfrm>
          <a:prstGeom prst="rect">
            <a:avLst/>
          </a:prstGeom>
        </p:spPr>
      </p:pic>
      <p:sp>
        <p:nvSpPr>
          <p:cNvPr id="6" name="Text Placeholder 5">
            <a:extLst>
              <a:ext uri="{FF2B5EF4-FFF2-40B4-BE49-F238E27FC236}">
                <a16:creationId xmlns:a16="http://schemas.microsoft.com/office/drawing/2014/main" id="{44B27ABE-153A-B90D-E695-B1ADFFD37BAA}"/>
              </a:ext>
            </a:extLst>
          </p:cNvPr>
          <p:cNvSpPr>
            <a:spLocks noGrp="1"/>
          </p:cNvSpPr>
          <p:nvPr>
            <p:ph type="body" idx="1"/>
          </p:nvPr>
        </p:nvSpPr>
        <p:spPr>
          <a:xfrm>
            <a:off x="8000193" y="1536466"/>
            <a:ext cx="8014147"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Iniciar Treino</a:t>
            </a:r>
            <a:endParaRPr lang="pt-BR"/>
          </a:p>
        </p:txBody>
      </p:sp>
    </p:spTree>
    <p:extLst>
      <p:ext uri="{BB962C8B-B14F-4D97-AF65-F5344CB8AC3E}">
        <p14:creationId xmlns:p14="http://schemas.microsoft.com/office/powerpoint/2010/main" val="328049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334B75F3-6603-2F4B-2C4B-048421D095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1D6F9A-E700-F826-0E25-CCBCD3DD974E}"/>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2104C8E7-8BEA-E493-0FFD-E2CC21DDD777}"/>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24</a:t>
            </a:r>
            <a:endParaRPr lang="pt-BR" sz="6000" noProof="0">
              <a:solidFill>
                <a:schemeClr val="bg1"/>
              </a:solidFill>
            </a:endParaRPr>
          </a:p>
        </p:txBody>
      </p:sp>
      <p:sp>
        <p:nvSpPr>
          <p:cNvPr id="44" name="object 13">
            <a:extLst>
              <a:ext uri="{FF2B5EF4-FFF2-40B4-BE49-F238E27FC236}">
                <a16:creationId xmlns:a16="http://schemas.microsoft.com/office/drawing/2014/main" id="{2D556068-19A0-8486-F9FE-FD5BA8009642}"/>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3" name="Imagem 2">
            <a:extLst>
              <a:ext uri="{FF2B5EF4-FFF2-40B4-BE49-F238E27FC236}">
                <a16:creationId xmlns:a16="http://schemas.microsoft.com/office/drawing/2014/main" id="{AC42CA8D-9A34-D912-5B0C-4F7F7C3F6F99}"/>
              </a:ext>
            </a:extLst>
          </p:cNvPr>
          <p:cNvPicPr>
            <a:picLocks noChangeAspect="1"/>
          </p:cNvPicPr>
          <p:nvPr/>
        </p:nvPicPr>
        <p:blipFill>
          <a:blip r:embed="rId2"/>
          <a:stretch>
            <a:fillRect/>
          </a:stretch>
        </p:blipFill>
        <p:spPr>
          <a:xfrm>
            <a:off x="957944" y="746779"/>
            <a:ext cx="15409946" cy="9590171"/>
          </a:xfrm>
          <a:prstGeom prst="rect">
            <a:avLst/>
          </a:prstGeom>
        </p:spPr>
      </p:pic>
      <p:sp>
        <p:nvSpPr>
          <p:cNvPr id="6" name="Text Placeholder 5">
            <a:extLst>
              <a:ext uri="{FF2B5EF4-FFF2-40B4-BE49-F238E27FC236}">
                <a16:creationId xmlns:a16="http://schemas.microsoft.com/office/drawing/2014/main" id="{08390499-6965-EF68-1DAD-E79F9325091A}"/>
              </a:ext>
            </a:extLst>
          </p:cNvPr>
          <p:cNvSpPr>
            <a:spLocks noGrp="1"/>
          </p:cNvSpPr>
          <p:nvPr>
            <p:ph type="body" idx="1"/>
          </p:nvPr>
        </p:nvSpPr>
        <p:spPr>
          <a:xfrm>
            <a:off x="7624206" y="1521427"/>
            <a:ext cx="9578252"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Seleção de Exercício</a:t>
            </a:r>
          </a:p>
        </p:txBody>
      </p:sp>
    </p:spTree>
    <p:extLst>
      <p:ext uri="{BB962C8B-B14F-4D97-AF65-F5344CB8AC3E}">
        <p14:creationId xmlns:p14="http://schemas.microsoft.com/office/powerpoint/2010/main" val="157356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6C22733E-297F-FE1B-602D-09E42FC55184}"/>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843EE144-E1B1-2BC6-B01F-00C55FB40088}"/>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6CA35455-064E-D54C-57DD-E41577FE272F}"/>
              </a:ext>
            </a:extLst>
          </p:cNvPr>
          <p:cNvSpPr txBox="1">
            <a:spLocks noGrp="1"/>
          </p:cNvSpPr>
          <p:nvPr>
            <p:ph type="title"/>
          </p:nvPr>
        </p:nvSpPr>
        <p:spPr>
          <a:xfrm>
            <a:off x="530246" y="490463"/>
            <a:ext cx="14860168" cy="1311578"/>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 </a:t>
            </a:r>
            <a:r>
              <a:rPr lang="pt-BR" sz="7200" spc="-550" noProof="0">
                <a:solidFill>
                  <a:srgbClr val="E68D19"/>
                </a:solidFill>
                <a:ea typeface="Verdana"/>
              </a:rPr>
              <a:t>Seleção de Exercício</a:t>
            </a:r>
            <a:endParaRPr lang="pt-BR" sz="7200" noProof="0">
              <a:solidFill>
                <a:srgbClr val="E68D19"/>
              </a:solidFill>
              <a:ea typeface="Verdana"/>
            </a:endParaRPr>
          </a:p>
        </p:txBody>
      </p:sp>
      <p:sp>
        <p:nvSpPr>
          <p:cNvPr id="9" name="Slide Number Placeholder 8">
            <a:extLst>
              <a:ext uri="{FF2B5EF4-FFF2-40B4-BE49-F238E27FC236}">
                <a16:creationId xmlns:a16="http://schemas.microsoft.com/office/drawing/2014/main" id="{001F0D2B-AA04-0D59-8668-85563CB6D355}"/>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25</a:t>
            </a:r>
            <a:endParaRPr lang="pt-BR" sz="6000" noProof="0">
              <a:solidFill>
                <a:schemeClr val="bg1"/>
              </a:solidFill>
            </a:endParaRPr>
          </a:p>
        </p:txBody>
      </p:sp>
      <p:pic>
        <p:nvPicPr>
          <p:cNvPr id="2" name="Imagem 1" descr="Interface gráfica do usuário, Texto, Aplicativo&#10;&#10;O conteúdo gerado por IA pode estar incorreto.">
            <a:extLst>
              <a:ext uri="{FF2B5EF4-FFF2-40B4-BE49-F238E27FC236}">
                <a16:creationId xmlns:a16="http://schemas.microsoft.com/office/drawing/2014/main" id="{39B89574-0368-48C9-7B47-312BBE1F574B}"/>
              </a:ext>
            </a:extLst>
          </p:cNvPr>
          <p:cNvPicPr>
            <a:picLocks noChangeAspect="1"/>
          </p:cNvPicPr>
          <p:nvPr/>
        </p:nvPicPr>
        <p:blipFill>
          <a:blip r:embed="rId2"/>
          <a:srcRect l="1099" r="1099" b="54880"/>
          <a:stretch>
            <a:fillRect/>
          </a:stretch>
        </p:blipFill>
        <p:spPr>
          <a:xfrm>
            <a:off x="5491105" y="2202858"/>
            <a:ext cx="7319707" cy="7230960"/>
          </a:xfrm>
          <a:prstGeom prst="rect">
            <a:avLst/>
          </a:prstGeom>
        </p:spPr>
      </p:pic>
      <p:sp>
        <p:nvSpPr>
          <p:cNvPr id="5" name="object 13">
            <a:extLst>
              <a:ext uri="{FF2B5EF4-FFF2-40B4-BE49-F238E27FC236}">
                <a16:creationId xmlns:a16="http://schemas.microsoft.com/office/drawing/2014/main" id="{F3F5B3F4-DED8-FB85-88F4-B1376C7A5C5F}"/>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1" name="object 10">
            <a:extLst>
              <a:ext uri="{FF2B5EF4-FFF2-40B4-BE49-F238E27FC236}">
                <a16:creationId xmlns:a16="http://schemas.microsoft.com/office/drawing/2014/main" id="{645118FF-BF90-7919-CD96-D0DD99C3279D}"/>
              </a:ext>
            </a:extLst>
          </p:cNvPr>
          <p:cNvSpPr/>
          <p:nvPr/>
        </p:nvSpPr>
        <p:spPr>
          <a:xfrm>
            <a:off x="0" y="8809923"/>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spTree>
    <p:extLst>
      <p:ext uri="{BB962C8B-B14F-4D97-AF65-F5344CB8AC3E}">
        <p14:creationId xmlns:p14="http://schemas.microsoft.com/office/powerpoint/2010/main" val="346245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F0DC51EE-5B32-B492-A9D3-7D8B4DE6C0A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EC8AE1-A809-CF91-D8F8-8535749FDB0C}"/>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A6BA16DE-F3D7-166A-D9AC-2AF9ED0FC98D}"/>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26</a:t>
            </a:r>
            <a:endParaRPr lang="pt-BR" sz="6000" noProof="0">
              <a:solidFill>
                <a:schemeClr val="bg1"/>
              </a:solidFill>
            </a:endParaRPr>
          </a:p>
        </p:txBody>
      </p:sp>
      <p:sp>
        <p:nvSpPr>
          <p:cNvPr id="44" name="object 13">
            <a:extLst>
              <a:ext uri="{FF2B5EF4-FFF2-40B4-BE49-F238E27FC236}">
                <a16:creationId xmlns:a16="http://schemas.microsoft.com/office/drawing/2014/main" id="{2E4DD00F-100D-F134-B27C-992739809AE6}"/>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5" name="Imagem 4" descr="Diagrama&#10;&#10;O conteúdo gerado por IA pode estar incorreto.">
            <a:extLst>
              <a:ext uri="{FF2B5EF4-FFF2-40B4-BE49-F238E27FC236}">
                <a16:creationId xmlns:a16="http://schemas.microsoft.com/office/drawing/2014/main" id="{7E232F0A-6E90-60E1-F9BB-B7E4A2942988}"/>
              </a:ext>
            </a:extLst>
          </p:cNvPr>
          <p:cNvPicPr>
            <a:picLocks noChangeAspect="1"/>
          </p:cNvPicPr>
          <p:nvPr/>
        </p:nvPicPr>
        <p:blipFill>
          <a:blip r:embed="rId2"/>
          <a:stretch>
            <a:fillRect/>
          </a:stretch>
        </p:blipFill>
        <p:spPr>
          <a:xfrm>
            <a:off x="138113" y="762000"/>
            <a:ext cx="15254287" cy="9505950"/>
          </a:xfrm>
          <a:prstGeom prst="rect">
            <a:avLst/>
          </a:prstGeom>
        </p:spPr>
      </p:pic>
      <p:sp>
        <p:nvSpPr>
          <p:cNvPr id="6" name="Text Placeholder 5">
            <a:extLst>
              <a:ext uri="{FF2B5EF4-FFF2-40B4-BE49-F238E27FC236}">
                <a16:creationId xmlns:a16="http://schemas.microsoft.com/office/drawing/2014/main" id="{F3020CDD-665A-F81C-6CD4-CEC0BEBF0D3D}"/>
              </a:ext>
            </a:extLst>
          </p:cNvPr>
          <p:cNvSpPr>
            <a:spLocks noGrp="1"/>
          </p:cNvSpPr>
          <p:nvPr>
            <p:ph type="body" idx="1"/>
          </p:nvPr>
        </p:nvSpPr>
        <p:spPr>
          <a:xfrm>
            <a:off x="7624206" y="1521427"/>
            <a:ext cx="9578252"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Flexão</a:t>
            </a:r>
          </a:p>
        </p:txBody>
      </p:sp>
    </p:spTree>
    <p:extLst>
      <p:ext uri="{BB962C8B-B14F-4D97-AF65-F5344CB8AC3E}">
        <p14:creationId xmlns:p14="http://schemas.microsoft.com/office/powerpoint/2010/main" val="356041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99ADB200-9C34-4CC0-73EA-50F1B932D680}"/>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2DE5B513-105A-8476-2B6B-675D8F2E610D}"/>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36297FF5-C73F-A67E-9209-A7F19EC491D1}"/>
              </a:ext>
            </a:extLst>
          </p:cNvPr>
          <p:cNvSpPr txBox="1">
            <a:spLocks noGrp="1"/>
          </p:cNvSpPr>
          <p:nvPr>
            <p:ph type="title"/>
          </p:nvPr>
        </p:nvSpPr>
        <p:spPr>
          <a:xfrm>
            <a:off x="530246" y="490463"/>
            <a:ext cx="14860168" cy="1311578"/>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 </a:t>
            </a:r>
            <a:r>
              <a:rPr lang="pt-BR" sz="7200" spc="-550" noProof="0">
                <a:solidFill>
                  <a:srgbClr val="E68D19"/>
                </a:solidFill>
                <a:ea typeface="Verdana"/>
              </a:rPr>
              <a:t>Seleção de Exercício</a:t>
            </a:r>
            <a:endParaRPr lang="pt-BR" sz="7200" noProof="0">
              <a:solidFill>
                <a:srgbClr val="E68D19"/>
              </a:solidFill>
              <a:ea typeface="Verdana"/>
            </a:endParaRPr>
          </a:p>
        </p:txBody>
      </p:sp>
      <p:sp>
        <p:nvSpPr>
          <p:cNvPr id="9" name="Slide Number Placeholder 8">
            <a:extLst>
              <a:ext uri="{FF2B5EF4-FFF2-40B4-BE49-F238E27FC236}">
                <a16:creationId xmlns:a16="http://schemas.microsoft.com/office/drawing/2014/main" id="{1DB38025-D735-99F3-7367-145CB09CD658}"/>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27</a:t>
            </a:r>
            <a:endParaRPr lang="pt-BR" sz="6000" noProof="0">
              <a:solidFill>
                <a:schemeClr val="bg1"/>
              </a:solidFill>
            </a:endParaRPr>
          </a:p>
        </p:txBody>
      </p:sp>
      <p:sp>
        <p:nvSpPr>
          <p:cNvPr id="5" name="object 13">
            <a:extLst>
              <a:ext uri="{FF2B5EF4-FFF2-40B4-BE49-F238E27FC236}">
                <a16:creationId xmlns:a16="http://schemas.microsoft.com/office/drawing/2014/main" id="{29AFD7CF-615E-2410-A0E2-343F3FF42267}"/>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1" name="object 10">
            <a:extLst>
              <a:ext uri="{FF2B5EF4-FFF2-40B4-BE49-F238E27FC236}">
                <a16:creationId xmlns:a16="http://schemas.microsoft.com/office/drawing/2014/main" id="{69B8679D-738E-457D-6697-F0292BAFDF6F}"/>
              </a:ext>
            </a:extLst>
          </p:cNvPr>
          <p:cNvSpPr/>
          <p:nvPr/>
        </p:nvSpPr>
        <p:spPr>
          <a:xfrm>
            <a:off x="0" y="8809923"/>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pic>
        <p:nvPicPr>
          <p:cNvPr id="4" name="Imagem 3" descr="Uma imagem contendo Padrão do plano de fundo&#10;&#10;O conteúdo gerado por IA pode estar incorreto.">
            <a:extLst>
              <a:ext uri="{FF2B5EF4-FFF2-40B4-BE49-F238E27FC236}">
                <a16:creationId xmlns:a16="http://schemas.microsoft.com/office/drawing/2014/main" id="{26812426-DC69-2349-D06A-36058D47BD1F}"/>
              </a:ext>
            </a:extLst>
          </p:cNvPr>
          <p:cNvPicPr>
            <a:picLocks noChangeAspect="1"/>
          </p:cNvPicPr>
          <p:nvPr/>
        </p:nvPicPr>
        <p:blipFill>
          <a:blip r:embed="rId2"/>
          <a:stretch>
            <a:fillRect/>
          </a:stretch>
        </p:blipFill>
        <p:spPr>
          <a:xfrm>
            <a:off x="7272338" y="1990725"/>
            <a:ext cx="3886200" cy="8162925"/>
          </a:xfrm>
          <a:prstGeom prst="rect">
            <a:avLst/>
          </a:prstGeom>
        </p:spPr>
      </p:pic>
    </p:spTree>
    <p:extLst>
      <p:ext uri="{BB962C8B-B14F-4D97-AF65-F5344CB8AC3E}">
        <p14:creationId xmlns:p14="http://schemas.microsoft.com/office/powerpoint/2010/main" val="364510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98EA8DFB-9A2E-74D3-44C8-455CC2BC899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FBD9C0B-67EA-4304-C39D-BB8C429BD7BB}"/>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35446BA4-FDF0-5A81-54A1-D96E1D0964A4}"/>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28</a:t>
            </a:r>
            <a:endParaRPr lang="pt-BR" sz="6000" noProof="0">
              <a:solidFill>
                <a:schemeClr val="bg1"/>
              </a:solidFill>
            </a:endParaRPr>
          </a:p>
        </p:txBody>
      </p:sp>
      <p:sp>
        <p:nvSpPr>
          <p:cNvPr id="44" name="object 13">
            <a:extLst>
              <a:ext uri="{FF2B5EF4-FFF2-40B4-BE49-F238E27FC236}">
                <a16:creationId xmlns:a16="http://schemas.microsoft.com/office/drawing/2014/main" id="{46B6D9B5-2EDD-23D9-4CC2-BE2888F2F15A}"/>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3" name="Imagem 2" descr="Diagrama&#10;&#10;O conteúdo gerado por IA pode estar incorreto.">
            <a:extLst>
              <a:ext uri="{FF2B5EF4-FFF2-40B4-BE49-F238E27FC236}">
                <a16:creationId xmlns:a16="http://schemas.microsoft.com/office/drawing/2014/main" id="{1567823D-9331-7223-AD5D-0554935D37E6}"/>
              </a:ext>
            </a:extLst>
          </p:cNvPr>
          <p:cNvPicPr>
            <a:picLocks noChangeAspect="1"/>
          </p:cNvPicPr>
          <p:nvPr/>
        </p:nvPicPr>
        <p:blipFill>
          <a:blip r:embed="rId2"/>
          <a:stretch>
            <a:fillRect/>
          </a:stretch>
        </p:blipFill>
        <p:spPr>
          <a:xfrm>
            <a:off x="481013" y="762000"/>
            <a:ext cx="14354175" cy="8963025"/>
          </a:xfrm>
          <a:prstGeom prst="rect">
            <a:avLst/>
          </a:prstGeom>
        </p:spPr>
      </p:pic>
      <p:sp>
        <p:nvSpPr>
          <p:cNvPr id="6" name="Text Placeholder 5">
            <a:extLst>
              <a:ext uri="{FF2B5EF4-FFF2-40B4-BE49-F238E27FC236}">
                <a16:creationId xmlns:a16="http://schemas.microsoft.com/office/drawing/2014/main" id="{D7AD0B77-E399-C8AF-7D2D-9CAF913273D3}"/>
              </a:ext>
            </a:extLst>
          </p:cNvPr>
          <p:cNvSpPr>
            <a:spLocks noGrp="1"/>
          </p:cNvSpPr>
          <p:nvPr>
            <p:ph type="body" idx="1"/>
          </p:nvPr>
        </p:nvSpPr>
        <p:spPr>
          <a:xfrm>
            <a:off x="7624206" y="1521427"/>
            <a:ext cx="9578252"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Rosca Martelo</a:t>
            </a:r>
            <a:endParaRPr lang="pt-BR"/>
          </a:p>
        </p:txBody>
      </p:sp>
    </p:spTree>
    <p:extLst>
      <p:ext uri="{BB962C8B-B14F-4D97-AF65-F5344CB8AC3E}">
        <p14:creationId xmlns:p14="http://schemas.microsoft.com/office/powerpoint/2010/main" val="248113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EFF792DA-765C-9911-00D3-34DA2203986A}"/>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3182DDEA-1078-99B3-559B-6EAF6B38EDEF}"/>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FC0434AB-C152-D20A-94A3-6643ABD09144}"/>
              </a:ext>
            </a:extLst>
          </p:cNvPr>
          <p:cNvSpPr txBox="1">
            <a:spLocks noGrp="1"/>
          </p:cNvSpPr>
          <p:nvPr>
            <p:ph type="title"/>
          </p:nvPr>
        </p:nvSpPr>
        <p:spPr>
          <a:xfrm>
            <a:off x="530246" y="490463"/>
            <a:ext cx="14860168" cy="1311578"/>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 </a:t>
            </a:r>
            <a:r>
              <a:rPr lang="pt-BR" sz="7200" spc="-550" noProof="0">
                <a:solidFill>
                  <a:srgbClr val="E68D19"/>
                </a:solidFill>
                <a:ea typeface="Verdana"/>
              </a:rPr>
              <a:t>Seleção de Exercício</a:t>
            </a:r>
            <a:endParaRPr lang="pt-BR" sz="7200" noProof="0">
              <a:solidFill>
                <a:srgbClr val="E68D19"/>
              </a:solidFill>
              <a:ea typeface="Verdana"/>
            </a:endParaRPr>
          </a:p>
        </p:txBody>
      </p:sp>
      <p:sp>
        <p:nvSpPr>
          <p:cNvPr id="9" name="Slide Number Placeholder 8">
            <a:extLst>
              <a:ext uri="{FF2B5EF4-FFF2-40B4-BE49-F238E27FC236}">
                <a16:creationId xmlns:a16="http://schemas.microsoft.com/office/drawing/2014/main" id="{7320C358-D1FE-422D-CFB4-5C9F2386ABCE}"/>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29</a:t>
            </a:r>
            <a:endParaRPr lang="pt-BR" sz="6000" noProof="0">
              <a:solidFill>
                <a:schemeClr val="bg1"/>
              </a:solidFill>
            </a:endParaRPr>
          </a:p>
        </p:txBody>
      </p:sp>
      <p:sp>
        <p:nvSpPr>
          <p:cNvPr id="5" name="object 13">
            <a:extLst>
              <a:ext uri="{FF2B5EF4-FFF2-40B4-BE49-F238E27FC236}">
                <a16:creationId xmlns:a16="http://schemas.microsoft.com/office/drawing/2014/main" id="{20E87CAD-2759-3D26-EE06-CEBB1361B017}"/>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1" name="object 10">
            <a:extLst>
              <a:ext uri="{FF2B5EF4-FFF2-40B4-BE49-F238E27FC236}">
                <a16:creationId xmlns:a16="http://schemas.microsoft.com/office/drawing/2014/main" id="{1EED0C66-15F0-9E56-479B-26C47443F4DE}"/>
              </a:ext>
            </a:extLst>
          </p:cNvPr>
          <p:cNvSpPr/>
          <p:nvPr/>
        </p:nvSpPr>
        <p:spPr>
          <a:xfrm>
            <a:off x="0" y="8809923"/>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pic>
        <p:nvPicPr>
          <p:cNvPr id="2" name="Imagem 1" descr="Forma&#10;&#10;O conteúdo gerado por IA pode estar incorreto.">
            <a:extLst>
              <a:ext uri="{FF2B5EF4-FFF2-40B4-BE49-F238E27FC236}">
                <a16:creationId xmlns:a16="http://schemas.microsoft.com/office/drawing/2014/main" id="{FFCE974B-83E8-0148-2078-1A59D465D97E}"/>
              </a:ext>
            </a:extLst>
          </p:cNvPr>
          <p:cNvPicPr>
            <a:picLocks noChangeAspect="1"/>
          </p:cNvPicPr>
          <p:nvPr/>
        </p:nvPicPr>
        <p:blipFill>
          <a:blip r:embed="rId2"/>
          <a:stretch>
            <a:fillRect/>
          </a:stretch>
        </p:blipFill>
        <p:spPr>
          <a:xfrm>
            <a:off x="6473899" y="1982086"/>
            <a:ext cx="3771900" cy="8077200"/>
          </a:xfrm>
          <a:prstGeom prst="rect">
            <a:avLst/>
          </a:prstGeom>
        </p:spPr>
      </p:pic>
    </p:spTree>
    <p:extLst>
      <p:ext uri="{BB962C8B-B14F-4D97-AF65-F5344CB8AC3E}">
        <p14:creationId xmlns:p14="http://schemas.microsoft.com/office/powerpoint/2010/main" val="94043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E68D19"/>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extLst>
              <a:ext uri="{BEBA8EAE-BF5A-486C-A8C5-ECC9F3942E4B}">
                <a14:imgProps xmlns:a14="http://schemas.microsoft.com/office/drawing/2010/main">
                  <a14:imgLayer r:embed="rId3">
                    <a14:imgEffect>
                      <a14:saturation sat="0"/>
                    </a14:imgEffect>
                    <a14:imgEffect>
                      <a14:brightnessContrast bright="-100000" contrast="73000"/>
                    </a14:imgEffect>
                  </a14:imgLayer>
                </a14:imgProps>
              </a:ext>
            </a:extLst>
          </a:blip>
          <a:stretch>
            <a:fillRect/>
          </a:stretch>
        </p:blipFill>
        <p:spPr>
          <a:xfrm>
            <a:off x="0" y="9601909"/>
            <a:ext cx="8295389" cy="4008814"/>
          </a:xfrm>
          <a:prstGeom prst="rect">
            <a:avLst/>
          </a:prstGeom>
          <a:ln>
            <a:noFill/>
          </a:ln>
        </p:spPr>
      </p:pic>
      <p:grpSp>
        <p:nvGrpSpPr>
          <p:cNvPr id="3" name="object 3"/>
          <p:cNvGrpSpPr/>
          <p:nvPr/>
        </p:nvGrpSpPr>
        <p:grpSpPr>
          <a:xfrm>
            <a:off x="9667291" y="0"/>
            <a:ext cx="8622080" cy="10286999"/>
            <a:chOff x="9667291" y="0"/>
            <a:chExt cx="8622080" cy="10286999"/>
          </a:xfrm>
        </p:grpSpPr>
        <p:pic>
          <p:nvPicPr>
            <p:cNvPr id="4" name="object 4"/>
            <p:cNvPicPr/>
            <p:nvPr/>
          </p:nvPicPr>
          <p:blipFill>
            <a:blip r:embed="rId4" cstate="print"/>
            <a:stretch>
              <a:fillRect/>
            </a:stretch>
          </p:blipFill>
          <p:spPr>
            <a:xfrm>
              <a:off x="9667291" y="0"/>
              <a:ext cx="8620708" cy="10286999"/>
            </a:xfrm>
            <a:prstGeom prst="rect">
              <a:avLst/>
            </a:prstGeom>
            <a:ln>
              <a:solidFill>
                <a:schemeClr val="tx1"/>
              </a:solidFill>
            </a:ln>
          </p:spPr>
        </p:pic>
        <p:sp>
          <p:nvSpPr>
            <p:cNvPr id="5" name="object 5"/>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78C2B"/>
            </a:solidFill>
            <a:ln>
              <a:solidFill>
                <a:schemeClr val="tx1"/>
              </a:solidFill>
            </a:ln>
          </p:spPr>
          <p:txBody>
            <a:bodyPr wrap="square" lIns="0" tIns="0" rIns="0" bIns="0" rtlCol="0" anchor="t"/>
            <a:lstStyle/>
            <a:p>
              <a:endParaRPr lang="pt-BR" noProof="0"/>
            </a:p>
          </p:txBody>
        </p:sp>
      </p:grpSp>
      <p:sp>
        <p:nvSpPr>
          <p:cNvPr id="6" name="object 6"/>
          <p:cNvSpPr txBox="1"/>
          <p:nvPr/>
        </p:nvSpPr>
        <p:spPr>
          <a:xfrm>
            <a:off x="985921" y="740376"/>
            <a:ext cx="8140700" cy="1661352"/>
          </a:xfrm>
          <a:prstGeom prst="rect">
            <a:avLst/>
          </a:prstGeom>
        </p:spPr>
        <p:txBody>
          <a:bodyPr vert="horz" wrap="square" lIns="0" tIns="235585" rIns="0" bIns="0" rtlCol="0" anchor="t">
            <a:spAutoFit/>
          </a:bodyPr>
          <a:lstStyle/>
          <a:p>
            <a:pPr marL="12700" marR="925830">
              <a:lnSpc>
                <a:spcPts val="11140"/>
              </a:lnSpc>
              <a:spcBef>
                <a:spcPts val="1855"/>
              </a:spcBef>
            </a:pPr>
            <a:r>
              <a:rPr lang="pt-BR" sz="10650" spc="-300" noProof="0">
                <a:solidFill>
                  <a:srgbClr val="1B1A1A"/>
                </a:solidFill>
                <a:latin typeface="Trebuchet MS"/>
                <a:cs typeface="Trebuchet MS"/>
              </a:rPr>
              <a:t>SUMÁRIO</a:t>
            </a:r>
            <a:endParaRPr lang="pt-BR" sz="10650" spc="-300" noProof="0">
              <a:solidFill>
                <a:schemeClr val="tx1"/>
              </a:solidFill>
              <a:latin typeface="Trebuchet MS"/>
              <a:cs typeface="Trebuchet MS"/>
            </a:endParaRPr>
          </a:p>
        </p:txBody>
      </p:sp>
      <p:sp>
        <p:nvSpPr>
          <p:cNvPr id="14" name="object 14"/>
          <p:cNvSpPr/>
          <p:nvPr/>
        </p:nvSpPr>
        <p:spPr>
          <a:xfrm>
            <a:off x="1049" y="-601579"/>
            <a:ext cx="5055235" cy="1203325"/>
          </a:xfrm>
          <a:custGeom>
            <a:avLst/>
            <a:gdLst/>
            <a:ahLst/>
            <a:cxnLst/>
            <a:rect l="l" t="t" r="r" b="b"/>
            <a:pathLst>
              <a:path w="5055235" h="1203325">
                <a:moveTo>
                  <a:pt x="5050171" y="5487"/>
                </a:moveTo>
                <a:lnTo>
                  <a:pt x="5053782" y="5487"/>
                </a:lnTo>
                <a:lnTo>
                  <a:pt x="5055236" y="4034"/>
                </a:lnTo>
                <a:lnTo>
                  <a:pt x="5055236" y="405"/>
                </a:lnTo>
                <a:lnTo>
                  <a:pt x="5054831" y="0"/>
                </a:lnTo>
                <a:lnTo>
                  <a:pt x="5049106" y="0"/>
                </a:lnTo>
                <a:lnTo>
                  <a:pt x="5048701" y="405"/>
                </a:lnTo>
                <a:lnTo>
                  <a:pt x="5048701" y="4034"/>
                </a:lnTo>
                <a:lnTo>
                  <a:pt x="5050171" y="5487"/>
                </a:lnTo>
                <a:close/>
              </a:path>
              <a:path w="5055235" h="1203325">
                <a:moveTo>
                  <a:pt x="4754301" y="8756"/>
                </a:moveTo>
                <a:lnTo>
                  <a:pt x="4761505" y="8756"/>
                </a:lnTo>
                <a:lnTo>
                  <a:pt x="4764430" y="5831"/>
                </a:lnTo>
                <a:lnTo>
                  <a:pt x="4764430" y="0"/>
                </a:lnTo>
                <a:lnTo>
                  <a:pt x="4751392" y="0"/>
                </a:lnTo>
                <a:lnTo>
                  <a:pt x="4751392" y="5831"/>
                </a:lnTo>
                <a:lnTo>
                  <a:pt x="4754301" y="8756"/>
                </a:lnTo>
                <a:close/>
              </a:path>
              <a:path w="5055235" h="1203325">
                <a:moveTo>
                  <a:pt x="4458448" y="12025"/>
                </a:moveTo>
                <a:lnTo>
                  <a:pt x="4469262" y="12025"/>
                </a:lnTo>
                <a:lnTo>
                  <a:pt x="4473640" y="7645"/>
                </a:lnTo>
                <a:lnTo>
                  <a:pt x="4473640" y="0"/>
                </a:lnTo>
                <a:lnTo>
                  <a:pt x="4454071" y="0"/>
                </a:lnTo>
                <a:lnTo>
                  <a:pt x="4454071" y="7645"/>
                </a:lnTo>
                <a:lnTo>
                  <a:pt x="4458448" y="12025"/>
                </a:lnTo>
                <a:close/>
              </a:path>
              <a:path w="5055235" h="1203325">
                <a:moveTo>
                  <a:pt x="4162596" y="15294"/>
                </a:moveTo>
                <a:lnTo>
                  <a:pt x="4177003" y="15294"/>
                </a:lnTo>
                <a:lnTo>
                  <a:pt x="4182850" y="9445"/>
                </a:lnTo>
                <a:lnTo>
                  <a:pt x="4182850" y="0"/>
                </a:lnTo>
                <a:lnTo>
                  <a:pt x="4156746" y="0"/>
                </a:lnTo>
                <a:lnTo>
                  <a:pt x="4156746" y="9445"/>
                </a:lnTo>
                <a:lnTo>
                  <a:pt x="4162596" y="15294"/>
                </a:lnTo>
                <a:close/>
              </a:path>
              <a:path w="5055235" h="1203325">
                <a:moveTo>
                  <a:pt x="3866740" y="18567"/>
                </a:moveTo>
                <a:lnTo>
                  <a:pt x="3884745" y="18567"/>
                </a:lnTo>
                <a:lnTo>
                  <a:pt x="3892047" y="11258"/>
                </a:lnTo>
                <a:lnTo>
                  <a:pt x="3892047" y="0"/>
                </a:lnTo>
                <a:lnTo>
                  <a:pt x="3859438" y="0"/>
                </a:lnTo>
                <a:lnTo>
                  <a:pt x="3859438" y="11258"/>
                </a:lnTo>
                <a:lnTo>
                  <a:pt x="3866740" y="18567"/>
                </a:lnTo>
                <a:close/>
              </a:path>
              <a:path w="5055235" h="1203325">
                <a:moveTo>
                  <a:pt x="3581685" y="21833"/>
                </a:moveTo>
                <a:lnTo>
                  <a:pt x="3589305" y="20295"/>
                </a:lnTo>
                <a:lnTo>
                  <a:pt x="3595526" y="16099"/>
                </a:lnTo>
                <a:lnTo>
                  <a:pt x="3599720" y="9875"/>
                </a:lnTo>
                <a:lnTo>
                  <a:pt x="3601257" y="2251"/>
                </a:lnTo>
                <a:lnTo>
                  <a:pt x="3600803" y="0"/>
                </a:lnTo>
                <a:lnTo>
                  <a:pt x="3562567" y="0"/>
                </a:lnTo>
                <a:lnTo>
                  <a:pt x="3562113" y="2251"/>
                </a:lnTo>
                <a:lnTo>
                  <a:pt x="3563650" y="9875"/>
                </a:lnTo>
                <a:lnTo>
                  <a:pt x="3567844" y="16099"/>
                </a:lnTo>
                <a:lnTo>
                  <a:pt x="3574065" y="20295"/>
                </a:lnTo>
                <a:lnTo>
                  <a:pt x="3581685" y="21833"/>
                </a:lnTo>
                <a:close/>
              </a:path>
              <a:path w="5055235" h="1203325">
                <a:moveTo>
                  <a:pt x="3287629" y="25105"/>
                </a:moveTo>
                <a:lnTo>
                  <a:pt x="3296518" y="23309"/>
                </a:lnTo>
                <a:lnTo>
                  <a:pt x="3303777" y="18411"/>
                </a:lnTo>
                <a:lnTo>
                  <a:pt x="3308672" y="11146"/>
                </a:lnTo>
                <a:lnTo>
                  <a:pt x="3310467" y="2251"/>
                </a:lnTo>
                <a:lnTo>
                  <a:pt x="3310013" y="0"/>
                </a:lnTo>
                <a:lnTo>
                  <a:pt x="3265246" y="0"/>
                </a:lnTo>
                <a:lnTo>
                  <a:pt x="3264791" y="2251"/>
                </a:lnTo>
                <a:lnTo>
                  <a:pt x="3266586" y="11146"/>
                </a:lnTo>
                <a:lnTo>
                  <a:pt x="3271481" y="18411"/>
                </a:lnTo>
                <a:lnTo>
                  <a:pt x="3278741" y="23309"/>
                </a:lnTo>
                <a:lnTo>
                  <a:pt x="3287629" y="25105"/>
                </a:lnTo>
                <a:close/>
              </a:path>
              <a:path w="5055235" h="1203325">
                <a:moveTo>
                  <a:pt x="2993570" y="27554"/>
                </a:moveTo>
                <a:lnTo>
                  <a:pt x="3003405" y="25567"/>
                </a:lnTo>
                <a:lnTo>
                  <a:pt x="3011439" y="20146"/>
                </a:lnTo>
                <a:lnTo>
                  <a:pt x="3016857" y="12108"/>
                </a:lnTo>
                <a:lnTo>
                  <a:pt x="3018844" y="2267"/>
                </a:lnTo>
                <a:lnTo>
                  <a:pt x="3018386" y="0"/>
                </a:lnTo>
                <a:lnTo>
                  <a:pt x="2968757" y="0"/>
                </a:lnTo>
                <a:lnTo>
                  <a:pt x="2968300" y="2267"/>
                </a:lnTo>
                <a:lnTo>
                  <a:pt x="2970284" y="12108"/>
                </a:lnTo>
                <a:lnTo>
                  <a:pt x="2975698" y="20146"/>
                </a:lnTo>
                <a:lnTo>
                  <a:pt x="2983730" y="25567"/>
                </a:lnTo>
                <a:lnTo>
                  <a:pt x="2993570" y="27554"/>
                </a:lnTo>
                <a:close/>
              </a:path>
              <a:path w="5055235" h="1203325">
                <a:moveTo>
                  <a:pt x="2699515" y="30823"/>
                </a:moveTo>
                <a:lnTo>
                  <a:pt x="2710625" y="28580"/>
                </a:lnTo>
                <a:lnTo>
                  <a:pt x="2719696" y="22461"/>
                </a:lnTo>
                <a:lnTo>
                  <a:pt x="2725812" y="13384"/>
                </a:lnTo>
                <a:lnTo>
                  <a:pt x="2728054" y="2267"/>
                </a:lnTo>
                <a:lnTo>
                  <a:pt x="2727597" y="0"/>
                </a:lnTo>
                <a:lnTo>
                  <a:pt x="2671432" y="0"/>
                </a:lnTo>
                <a:lnTo>
                  <a:pt x="2670975" y="2267"/>
                </a:lnTo>
                <a:lnTo>
                  <a:pt x="2673217" y="13384"/>
                </a:lnTo>
                <a:lnTo>
                  <a:pt x="2679333" y="22461"/>
                </a:lnTo>
                <a:lnTo>
                  <a:pt x="2688404" y="28580"/>
                </a:lnTo>
                <a:lnTo>
                  <a:pt x="2699515" y="30823"/>
                </a:lnTo>
                <a:close/>
              </a:path>
              <a:path w="5055235" h="1203325">
                <a:moveTo>
                  <a:pt x="2405459" y="34093"/>
                </a:moveTo>
                <a:lnTo>
                  <a:pt x="2417838" y="31591"/>
                </a:lnTo>
                <a:lnTo>
                  <a:pt x="2427948" y="24769"/>
                </a:lnTo>
                <a:lnTo>
                  <a:pt x="2434765" y="14653"/>
                </a:lnTo>
                <a:lnTo>
                  <a:pt x="2437265" y="2267"/>
                </a:lnTo>
                <a:lnTo>
                  <a:pt x="2436807" y="0"/>
                </a:lnTo>
                <a:lnTo>
                  <a:pt x="2374108" y="0"/>
                </a:lnTo>
                <a:lnTo>
                  <a:pt x="2373650" y="2267"/>
                </a:lnTo>
                <a:lnTo>
                  <a:pt x="2376150" y="14653"/>
                </a:lnTo>
                <a:lnTo>
                  <a:pt x="2382969" y="24769"/>
                </a:lnTo>
                <a:lnTo>
                  <a:pt x="2393080" y="31591"/>
                </a:lnTo>
                <a:lnTo>
                  <a:pt x="2405459" y="34093"/>
                </a:lnTo>
                <a:close/>
              </a:path>
              <a:path w="5055235" h="1203325">
                <a:moveTo>
                  <a:pt x="2111403" y="36545"/>
                </a:moveTo>
                <a:lnTo>
                  <a:pt x="2124726" y="33851"/>
                </a:lnTo>
                <a:lnTo>
                  <a:pt x="2135610" y="26507"/>
                </a:lnTo>
                <a:lnTo>
                  <a:pt x="2142950" y="15616"/>
                </a:lnTo>
                <a:lnTo>
                  <a:pt x="2145642" y="2283"/>
                </a:lnTo>
                <a:lnTo>
                  <a:pt x="2145181" y="0"/>
                </a:lnTo>
                <a:lnTo>
                  <a:pt x="2077622" y="0"/>
                </a:lnTo>
                <a:lnTo>
                  <a:pt x="2077161" y="2283"/>
                </a:lnTo>
                <a:lnTo>
                  <a:pt x="2079851" y="15616"/>
                </a:lnTo>
                <a:lnTo>
                  <a:pt x="2087187" y="26507"/>
                </a:lnTo>
                <a:lnTo>
                  <a:pt x="2098071" y="33851"/>
                </a:lnTo>
                <a:lnTo>
                  <a:pt x="2111403" y="36545"/>
                </a:lnTo>
                <a:close/>
              </a:path>
              <a:path w="5055235" h="1203325">
                <a:moveTo>
                  <a:pt x="1817354" y="38998"/>
                </a:moveTo>
                <a:lnTo>
                  <a:pt x="1831636" y="36112"/>
                </a:lnTo>
                <a:lnTo>
                  <a:pt x="1843299" y="28242"/>
                </a:lnTo>
                <a:lnTo>
                  <a:pt x="1851162" y="16572"/>
                </a:lnTo>
                <a:lnTo>
                  <a:pt x="1854046" y="2283"/>
                </a:lnTo>
                <a:lnTo>
                  <a:pt x="1853585" y="0"/>
                </a:lnTo>
                <a:lnTo>
                  <a:pt x="1781124" y="0"/>
                </a:lnTo>
                <a:lnTo>
                  <a:pt x="1780663" y="2283"/>
                </a:lnTo>
                <a:lnTo>
                  <a:pt x="1783546" y="16572"/>
                </a:lnTo>
                <a:lnTo>
                  <a:pt x="1791410" y="28242"/>
                </a:lnTo>
                <a:lnTo>
                  <a:pt x="1803072" y="36112"/>
                </a:lnTo>
                <a:lnTo>
                  <a:pt x="1817354" y="38998"/>
                </a:lnTo>
                <a:close/>
              </a:path>
              <a:path w="5055235" h="1203325">
                <a:moveTo>
                  <a:pt x="1523299" y="42267"/>
                </a:moveTo>
                <a:lnTo>
                  <a:pt x="1538848" y="39125"/>
                </a:lnTo>
                <a:lnTo>
                  <a:pt x="1551542" y="30557"/>
                </a:lnTo>
                <a:lnTo>
                  <a:pt x="1560099" y="17847"/>
                </a:lnTo>
                <a:lnTo>
                  <a:pt x="1563236" y="2283"/>
                </a:lnTo>
                <a:lnTo>
                  <a:pt x="1562776" y="0"/>
                </a:lnTo>
                <a:lnTo>
                  <a:pt x="1483789" y="0"/>
                </a:lnTo>
                <a:lnTo>
                  <a:pt x="1483328" y="2283"/>
                </a:lnTo>
                <a:lnTo>
                  <a:pt x="1486470" y="17847"/>
                </a:lnTo>
                <a:lnTo>
                  <a:pt x="1495038" y="30557"/>
                </a:lnTo>
                <a:lnTo>
                  <a:pt x="1507744" y="39125"/>
                </a:lnTo>
                <a:lnTo>
                  <a:pt x="1523299" y="42267"/>
                </a:lnTo>
                <a:close/>
              </a:path>
              <a:path w="5055235" h="1203325">
                <a:moveTo>
                  <a:pt x="1229243" y="44720"/>
                </a:moveTo>
                <a:lnTo>
                  <a:pt x="1245744" y="41386"/>
                </a:lnTo>
                <a:lnTo>
                  <a:pt x="1259221" y="32294"/>
                </a:lnTo>
                <a:lnTo>
                  <a:pt x="1268307" y="18810"/>
                </a:lnTo>
                <a:lnTo>
                  <a:pt x="1271640" y="2300"/>
                </a:lnTo>
                <a:lnTo>
                  <a:pt x="1271175" y="0"/>
                </a:lnTo>
                <a:lnTo>
                  <a:pt x="1187311" y="0"/>
                </a:lnTo>
                <a:lnTo>
                  <a:pt x="1186846" y="2300"/>
                </a:lnTo>
                <a:lnTo>
                  <a:pt x="1190178" y="18810"/>
                </a:lnTo>
                <a:lnTo>
                  <a:pt x="1199265" y="32294"/>
                </a:lnTo>
                <a:lnTo>
                  <a:pt x="1212741" y="41386"/>
                </a:lnTo>
                <a:lnTo>
                  <a:pt x="1229243" y="44720"/>
                </a:lnTo>
                <a:close/>
              </a:path>
              <a:path w="5055235" h="1203325">
                <a:moveTo>
                  <a:pt x="935187" y="47172"/>
                </a:moveTo>
                <a:lnTo>
                  <a:pt x="952635" y="43646"/>
                </a:lnTo>
                <a:lnTo>
                  <a:pt x="966882" y="34029"/>
                </a:lnTo>
                <a:lnTo>
                  <a:pt x="976488" y="19766"/>
                </a:lnTo>
                <a:lnTo>
                  <a:pt x="980010" y="2300"/>
                </a:lnTo>
                <a:lnTo>
                  <a:pt x="979546" y="0"/>
                </a:lnTo>
                <a:lnTo>
                  <a:pt x="890795" y="0"/>
                </a:lnTo>
                <a:lnTo>
                  <a:pt x="890331" y="2300"/>
                </a:lnTo>
                <a:lnTo>
                  <a:pt x="893854" y="19766"/>
                </a:lnTo>
                <a:lnTo>
                  <a:pt x="903463" y="34029"/>
                </a:lnTo>
                <a:lnTo>
                  <a:pt x="917721" y="43646"/>
                </a:lnTo>
                <a:lnTo>
                  <a:pt x="935187" y="47172"/>
                </a:lnTo>
                <a:close/>
              </a:path>
              <a:path w="5055235" h="1203325">
                <a:moveTo>
                  <a:pt x="641131" y="49622"/>
                </a:moveTo>
                <a:lnTo>
                  <a:pt x="659530" y="45903"/>
                </a:lnTo>
                <a:lnTo>
                  <a:pt x="674560" y="35762"/>
                </a:lnTo>
                <a:lnTo>
                  <a:pt x="684696" y="20720"/>
                </a:lnTo>
                <a:lnTo>
                  <a:pt x="688414" y="2300"/>
                </a:lnTo>
                <a:lnTo>
                  <a:pt x="687950" y="0"/>
                </a:lnTo>
                <a:lnTo>
                  <a:pt x="594280" y="0"/>
                </a:lnTo>
                <a:lnTo>
                  <a:pt x="593816" y="2300"/>
                </a:lnTo>
                <a:lnTo>
                  <a:pt x="597534" y="20720"/>
                </a:lnTo>
                <a:lnTo>
                  <a:pt x="607674" y="35762"/>
                </a:lnTo>
                <a:lnTo>
                  <a:pt x="622714" y="45903"/>
                </a:lnTo>
                <a:lnTo>
                  <a:pt x="641131" y="49622"/>
                </a:lnTo>
                <a:close/>
              </a:path>
              <a:path w="5055235" h="1203325">
                <a:moveTo>
                  <a:pt x="347076" y="52074"/>
                </a:moveTo>
                <a:lnTo>
                  <a:pt x="366440" y="48163"/>
                </a:lnTo>
                <a:lnTo>
                  <a:pt x="382251" y="37497"/>
                </a:lnTo>
                <a:lnTo>
                  <a:pt x="392909" y="21676"/>
                </a:lnTo>
                <a:lnTo>
                  <a:pt x="396817" y="2300"/>
                </a:lnTo>
                <a:lnTo>
                  <a:pt x="396353" y="0"/>
                </a:lnTo>
                <a:lnTo>
                  <a:pt x="297766" y="0"/>
                </a:lnTo>
                <a:lnTo>
                  <a:pt x="297301" y="2300"/>
                </a:lnTo>
                <a:lnTo>
                  <a:pt x="301215" y="21676"/>
                </a:lnTo>
                <a:lnTo>
                  <a:pt x="311885" y="37497"/>
                </a:lnTo>
                <a:lnTo>
                  <a:pt x="327706" y="48163"/>
                </a:lnTo>
                <a:lnTo>
                  <a:pt x="347076" y="52074"/>
                </a:lnTo>
                <a:close/>
              </a:path>
              <a:path w="5055235" h="1203325">
                <a:moveTo>
                  <a:pt x="53020" y="55343"/>
                </a:moveTo>
                <a:lnTo>
                  <a:pt x="73639" y="51175"/>
                </a:lnTo>
                <a:lnTo>
                  <a:pt x="90482" y="39809"/>
                </a:lnTo>
                <a:lnTo>
                  <a:pt x="101842" y="22953"/>
                </a:lnTo>
                <a:lnTo>
                  <a:pt x="106008" y="2316"/>
                </a:lnTo>
                <a:lnTo>
                  <a:pt x="105540" y="0"/>
                </a:lnTo>
                <a:lnTo>
                  <a:pt x="467" y="0"/>
                </a:lnTo>
                <a:lnTo>
                  <a:pt x="0" y="2316"/>
                </a:lnTo>
                <a:lnTo>
                  <a:pt x="4166" y="22953"/>
                </a:lnTo>
                <a:lnTo>
                  <a:pt x="15529" y="39809"/>
                </a:lnTo>
                <a:lnTo>
                  <a:pt x="32383" y="51175"/>
                </a:lnTo>
                <a:lnTo>
                  <a:pt x="53020" y="55343"/>
                </a:lnTo>
                <a:close/>
              </a:path>
              <a:path w="5055235" h="1203325">
                <a:moveTo>
                  <a:pt x="5050171" y="299835"/>
                </a:moveTo>
                <a:lnTo>
                  <a:pt x="5053782" y="299835"/>
                </a:lnTo>
                <a:lnTo>
                  <a:pt x="5055236" y="298382"/>
                </a:lnTo>
                <a:lnTo>
                  <a:pt x="5055236" y="294752"/>
                </a:lnTo>
                <a:lnTo>
                  <a:pt x="5053782" y="293296"/>
                </a:lnTo>
                <a:lnTo>
                  <a:pt x="5050155" y="293296"/>
                </a:lnTo>
                <a:lnTo>
                  <a:pt x="5048701" y="294752"/>
                </a:lnTo>
                <a:lnTo>
                  <a:pt x="5048701" y="298382"/>
                </a:lnTo>
                <a:lnTo>
                  <a:pt x="5050171" y="299835"/>
                </a:lnTo>
                <a:close/>
              </a:path>
              <a:path w="5055235" h="1203325">
                <a:moveTo>
                  <a:pt x="4754301" y="303104"/>
                </a:moveTo>
                <a:lnTo>
                  <a:pt x="4761505" y="303104"/>
                </a:lnTo>
                <a:lnTo>
                  <a:pt x="4764430" y="300179"/>
                </a:lnTo>
                <a:lnTo>
                  <a:pt x="4764430" y="292988"/>
                </a:lnTo>
                <a:lnTo>
                  <a:pt x="4761505" y="290060"/>
                </a:lnTo>
                <a:lnTo>
                  <a:pt x="4754317" y="290060"/>
                </a:lnTo>
                <a:lnTo>
                  <a:pt x="4751392" y="292988"/>
                </a:lnTo>
                <a:lnTo>
                  <a:pt x="4751392" y="300179"/>
                </a:lnTo>
                <a:lnTo>
                  <a:pt x="4754301" y="303104"/>
                </a:lnTo>
                <a:close/>
              </a:path>
              <a:path w="5055235" h="1203325">
                <a:moveTo>
                  <a:pt x="4458448" y="306373"/>
                </a:moveTo>
                <a:lnTo>
                  <a:pt x="4469262" y="306373"/>
                </a:lnTo>
                <a:lnTo>
                  <a:pt x="4473640" y="301992"/>
                </a:lnTo>
                <a:lnTo>
                  <a:pt x="4473640" y="291172"/>
                </a:lnTo>
                <a:lnTo>
                  <a:pt x="4469262" y="286791"/>
                </a:lnTo>
                <a:lnTo>
                  <a:pt x="4458448" y="286791"/>
                </a:lnTo>
                <a:lnTo>
                  <a:pt x="4454071" y="291172"/>
                </a:lnTo>
                <a:lnTo>
                  <a:pt x="4454071" y="301992"/>
                </a:lnTo>
                <a:lnTo>
                  <a:pt x="4458448" y="306373"/>
                </a:lnTo>
                <a:close/>
              </a:path>
              <a:path w="5055235" h="1203325">
                <a:moveTo>
                  <a:pt x="4162596" y="309642"/>
                </a:moveTo>
                <a:lnTo>
                  <a:pt x="4177003" y="309642"/>
                </a:lnTo>
                <a:lnTo>
                  <a:pt x="4182850" y="303792"/>
                </a:lnTo>
                <a:lnTo>
                  <a:pt x="4182850" y="289375"/>
                </a:lnTo>
                <a:lnTo>
                  <a:pt x="4177003" y="283522"/>
                </a:lnTo>
                <a:lnTo>
                  <a:pt x="4162596" y="283522"/>
                </a:lnTo>
                <a:lnTo>
                  <a:pt x="4156746" y="289375"/>
                </a:lnTo>
                <a:lnTo>
                  <a:pt x="4156746" y="303792"/>
                </a:lnTo>
                <a:lnTo>
                  <a:pt x="4162596" y="309642"/>
                </a:lnTo>
                <a:close/>
              </a:path>
              <a:path w="5055235" h="1203325">
                <a:moveTo>
                  <a:pt x="3866740" y="312911"/>
                </a:moveTo>
                <a:lnTo>
                  <a:pt x="3884745" y="312911"/>
                </a:lnTo>
                <a:lnTo>
                  <a:pt x="3892047" y="305605"/>
                </a:lnTo>
                <a:lnTo>
                  <a:pt x="3892047" y="287591"/>
                </a:lnTo>
                <a:lnTo>
                  <a:pt x="3884745" y="280285"/>
                </a:lnTo>
                <a:lnTo>
                  <a:pt x="3866740" y="280285"/>
                </a:lnTo>
                <a:lnTo>
                  <a:pt x="3859438" y="287591"/>
                </a:lnTo>
                <a:lnTo>
                  <a:pt x="3859438" y="305605"/>
                </a:lnTo>
                <a:lnTo>
                  <a:pt x="3866740" y="312911"/>
                </a:lnTo>
                <a:close/>
              </a:path>
              <a:path w="5055235" h="1203325">
                <a:moveTo>
                  <a:pt x="3581685" y="316183"/>
                </a:moveTo>
                <a:lnTo>
                  <a:pt x="3589305" y="314645"/>
                </a:lnTo>
                <a:lnTo>
                  <a:pt x="3595526" y="310448"/>
                </a:lnTo>
                <a:lnTo>
                  <a:pt x="3599720" y="304223"/>
                </a:lnTo>
                <a:lnTo>
                  <a:pt x="3601257" y="296598"/>
                </a:lnTo>
                <a:lnTo>
                  <a:pt x="3599720" y="288974"/>
                </a:lnTo>
                <a:lnTo>
                  <a:pt x="3595526" y="282750"/>
                </a:lnTo>
                <a:lnTo>
                  <a:pt x="3589305" y="278554"/>
                </a:lnTo>
                <a:lnTo>
                  <a:pt x="3581685" y="277016"/>
                </a:lnTo>
                <a:lnTo>
                  <a:pt x="3574065" y="278554"/>
                </a:lnTo>
                <a:lnTo>
                  <a:pt x="3567844" y="282750"/>
                </a:lnTo>
                <a:lnTo>
                  <a:pt x="3563650" y="288974"/>
                </a:lnTo>
                <a:lnTo>
                  <a:pt x="3562113" y="296598"/>
                </a:lnTo>
                <a:lnTo>
                  <a:pt x="3563650" y="304223"/>
                </a:lnTo>
                <a:lnTo>
                  <a:pt x="3567844" y="310448"/>
                </a:lnTo>
                <a:lnTo>
                  <a:pt x="3574065" y="314645"/>
                </a:lnTo>
                <a:lnTo>
                  <a:pt x="3581685" y="316183"/>
                </a:lnTo>
                <a:close/>
              </a:path>
              <a:path w="5055235" h="1203325">
                <a:moveTo>
                  <a:pt x="3287629" y="319452"/>
                </a:moveTo>
                <a:lnTo>
                  <a:pt x="3296518" y="317656"/>
                </a:lnTo>
                <a:lnTo>
                  <a:pt x="3303777" y="312758"/>
                </a:lnTo>
                <a:lnTo>
                  <a:pt x="3308672" y="305494"/>
                </a:lnTo>
                <a:lnTo>
                  <a:pt x="3310467" y="296598"/>
                </a:lnTo>
                <a:lnTo>
                  <a:pt x="3308672" y="287705"/>
                </a:lnTo>
                <a:lnTo>
                  <a:pt x="3303777" y="280441"/>
                </a:lnTo>
                <a:lnTo>
                  <a:pt x="3296518" y="275543"/>
                </a:lnTo>
                <a:lnTo>
                  <a:pt x="3287629" y="273747"/>
                </a:lnTo>
                <a:lnTo>
                  <a:pt x="3278741" y="275543"/>
                </a:lnTo>
                <a:lnTo>
                  <a:pt x="3271481" y="280441"/>
                </a:lnTo>
                <a:lnTo>
                  <a:pt x="3266586" y="287705"/>
                </a:lnTo>
                <a:lnTo>
                  <a:pt x="3264791" y="296598"/>
                </a:lnTo>
                <a:lnTo>
                  <a:pt x="3266586" y="305494"/>
                </a:lnTo>
                <a:lnTo>
                  <a:pt x="3271481" y="312758"/>
                </a:lnTo>
                <a:lnTo>
                  <a:pt x="3278741" y="317656"/>
                </a:lnTo>
                <a:lnTo>
                  <a:pt x="3287629" y="319452"/>
                </a:lnTo>
                <a:close/>
              </a:path>
              <a:path w="5055235" h="1203325">
                <a:moveTo>
                  <a:pt x="2993570" y="321902"/>
                </a:moveTo>
                <a:lnTo>
                  <a:pt x="3003405" y="319914"/>
                </a:lnTo>
                <a:lnTo>
                  <a:pt x="3011439" y="314494"/>
                </a:lnTo>
                <a:lnTo>
                  <a:pt x="3016857" y="306456"/>
                </a:lnTo>
                <a:lnTo>
                  <a:pt x="3018844" y="296615"/>
                </a:lnTo>
                <a:lnTo>
                  <a:pt x="3016857" y="286775"/>
                </a:lnTo>
                <a:lnTo>
                  <a:pt x="3011439" y="278737"/>
                </a:lnTo>
                <a:lnTo>
                  <a:pt x="3003405" y="273316"/>
                </a:lnTo>
                <a:lnTo>
                  <a:pt x="2993570" y="271327"/>
                </a:lnTo>
                <a:lnTo>
                  <a:pt x="2983737" y="273316"/>
                </a:lnTo>
                <a:lnTo>
                  <a:pt x="2975704" y="278737"/>
                </a:lnTo>
                <a:lnTo>
                  <a:pt x="2970287" y="286775"/>
                </a:lnTo>
                <a:lnTo>
                  <a:pt x="2968300" y="296615"/>
                </a:lnTo>
                <a:lnTo>
                  <a:pt x="2970284" y="306456"/>
                </a:lnTo>
                <a:lnTo>
                  <a:pt x="2975698" y="314494"/>
                </a:lnTo>
                <a:lnTo>
                  <a:pt x="2983730" y="319914"/>
                </a:lnTo>
                <a:lnTo>
                  <a:pt x="2993570" y="321902"/>
                </a:lnTo>
                <a:close/>
              </a:path>
              <a:path w="5055235" h="1203325">
                <a:moveTo>
                  <a:pt x="2699515" y="325171"/>
                </a:moveTo>
                <a:lnTo>
                  <a:pt x="2710625" y="322927"/>
                </a:lnTo>
                <a:lnTo>
                  <a:pt x="2719696" y="316808"/>
                </a:lnTo>
                <a:lnTo>
                  <a:pt x="2725812" y="307732"/>
                </a:lnTo>
                <a:lnTo>
                  <a:pt x="2728054" y="296615"/>
                </a:lnTo>
                <a:lnTo>
                  <a:pt x="2725812" y="285498"/>
                </a:lnTo>
                <a:lnTo>
                  <a:pt x="2719696" y="276421"/>
                </a:lnTo>
                <a:lnTo>
                  <a:pt x="2710625" y="270302"/>
                </a:lnTo>
                <a:lnTo>
                  <a:pt x="2699515" y="268058"/>
                </a:lnTo>
                <a:lnTo>
                  <a:pt x="2688404" y="270302"/>
                </a:lnTo>
                <a:lnTo>
                  <a:pt x="2679333" y="276421"/>
                </a:lnTo>
                <a:lnTo>
                  <a:pt x="2673217" y="285498"/>
                </a:lnTo>
                <a:lnTo>
                  <a:pt x="2670975" y="296615"/>
                </a:lnTo>
                <a:lnTo>
                  <a:pt x="2673217" y="307732"/>
                </a:lnTo>
                <a:lnTo>
                  <a:pt x="2679333" y="316808"/>
                </a:lnTo>
                <a:lnTo>
                  <a:pt x="2688404" y="322927"/>
                </a:lnTo>
                <a:lnTo>
                  <a:pt x="2699515" y="325171"/>
                </a:lnTo>
                <a:close/>
              </a:path>
              <a:path w="5055235" h="1203325">
                <a:moveTo>
                  <a:pt x="2405459" y="328440"/>
                </a:moveTo>
                <a:lnTo>
                  <a:pt x="2417838" y="325938"/>
                </a:lnTo>
                <a:lnTo>
                  <a:pt x="2427948" y="319117"/>
                </a:lnTo>
                <a:lnTo>
                  <a:pt x="2434765" y="309000"/>
                </a:lnTo>
                <a:lnTo>
                  <a:pt x="2437265" y="296615"/>
                </a:lnTo>
                <a:lnTo>
                  <a:pt x="2434765" y="284229"/>
                </a:lnTo>
                <a:lnTo>
                  <a:pt x="2427948" y="274112"/>
                </a:lnTo>
                <a:lnTo>
                  <a:pt x="2417838" y="267291"/>
                </a:lnTo>
                <a:lnTo>
                  <a:pt x="2405459" y="264789"/>
                </a:lnTo>
                <a:lnTo>
                  <a:pt x="2393080" y="267291"/>
                </a:lnTo>
                <a:lnTo>
                  <a:pt x="2382969" y="274112"/>
                </a:lnTo>
                <a:lnTo>
                  <a:pt x="2376150" y="284229"/>
                </a:lnTo>
                <a:lnTo>
                  <a:pt x="2373650" y="296615"/>
                </a:lnTo>
                <a:lnTo>
                  <a:pt x="2376150" y="309000"/>
                </a:lnTo>
                <a:lnTo>
                  <a:pt x="2382969" y="319117"/>
                </a:lnTo>
                <a:lnTo>
                  <a:pt x="2393080" y="325938"/>
                </a:lnTo>
                <a:lnTo>
                  <a:pt x="2405459" y="328440"/>
                </a:lnTo>
                <a:close/>
              </a:path>
              <a:path w="5055235" h="1203325">
                <a:moveTo>
                  <a:pt x="2111403" y="330893"/>
                </a:moveTo>
                <a:lnTo>
                  <a:pt x="2124726" y="328199"/>
                </a:lnTo>
                <a:lnTo>
                  <a:pt x="2135610" y="320854"/>
                </a:lnTo>
                <a:lnTo>
                  <a:pt x="2142950" y="309963"/>
                </a:lnTo>
                <a:lnTo>
                  <a:pt x="2145642" y="296631"/>
                </a:lnTo>
                <a:lnTo>
                  <a:pt x="2142950" y="283299"/>
                </a:lnTo>
                <a:lnTo>
                  <a:pt x="2135610" y="272408"/>
                </a:lnTo>
                <a:lnTo>
                  <a:pt x="2124726" y="265063"/>
                </a:lnTo>
                <a:lnTo>
                  <a:pt x="2111403" y="262369"/>
                </a:lnTo>
                <a:lnTo>
                  <a:pt x="2098078" y="265063"/>
                </a:lnTo>
                <a:lnTo>
                  <a:pt x="2087194" y="272408"/>
                </a:lnTo>
                <a:lnTo>
                  <a:pt x="2079853" y="283299"/>
                </a:lnTo>
                <a:lnTo>
                  <a:pt x="2077161" y="296631"/>
                </a:lnTo>
                <a:lnTo>
                  <a:pt x="2079851" y="309963"/>
                </a:lnTo>
                <a:lnTo>
                  <a:pt x="2087187" y="320854"/>
                </a:lnTo>
                <a:lnTo>
                  <a:pt x="2098071" y="328199"/>
                </a:lnTo>
                <a:lnTo>
                  <a:pt x="2111403" y="330893"/>
                </a:lnTo>
                <a:close/>
              </a:path>
              <a:path w="5055235" h="1203325">
                <a:moveTo>
                  <a:pt x="1817354" y="333345"/>
                </a:moveTo>
                <a:lnTo>
                  <a:pt x="1831636" y="330459"/>
                </a:lnTo>
                <a:lnTo>
                  <a:pt x="1843299" y="322590"/>
                </a:lnTo>
                <a:lnTo>
                  <a:pt x="1851162" y="310919"/>
                </a:lnTo>
                <a:lnTo>
                  <a:pt x="1854046" y="296631"/>
                </a:lnTo>
                <a:lnTo>
                  <a:pt x="1851162" y="282343"/>
                </a:lnTo>
                <a:lnTo>
                  <a:pt x="1843299" y="270672"/>
                </a:lnTo>
                <a:lnTo>
                  <a:pt x="1831636" y="262803"/>
                </a:lnTo>
                <a:lnTo>
                  <a:pt x="1817354" y="259917"/>
                </a:lnTo>
                <a:lnTo>
                  <a:pt x="1803072" y="262803"/>
                </a:lnTo>
                <a:lnTo>
                  <a:pt x="1791410" y="270672"/>
                </a:lnTo>
                <a:lnTo>
                  <a:pt x="1783546" y="282343"/>
                </a:lnTo>
                <a:lnTo>
                  <a:pt x="1780663" y="296631"/>
                </a:lnTo>
                <a:lnTo>
                  <a:pt x="1783546" y="310919"/>
                </a:lnTo>
                <a:lnTo>
                  <a:pt x="1791410" y="322590"/>
                </a:lnTo>
                <a:lnTo>
                  <a:pt x="1803072" y="330459"/>
                </a:lnTo>
                <a:lnTo>
                  <a:pt x="1817354" y="333345"/>
                </a:lnTo>
                <a:close/>
              </a:path>
              <a:path w="5055235" h="1203325">
                <a:moveTo>
                  <a:pt x="1523299" y="336614"/>
                </a:moveTo>
                <a:lnTo>
                  <a:pt x="1538848" y="333473"/>
                </a:lnTo>
                <a:lnTo>
                  <a:pt x="1551542" y="324904"/>
                </a:lnTo>
                <a:lnTo>
                  <a:pt x="1560099" y="312195"/>
                </a:lnTo>
                <a:lnTo>
                  <a:pt x="1563236" y="296631"/>
                </a:lnTo>
                <a:lnTo>
                  <a:pt x="1560099" y="281067"/>
                </a:lnTo>
                <a:lnTo>
                  <a:pt x="1551542" y="268358"/>
                </a:lnTo>
                <a:lnTo>
                  <a:pt x="1538848" y="259789"/>
                </a:lnTo>
                <a:lnTo>
                  <a:pt x="1523299" y="256648"/>
                </a:lnTo>
                <a:lnTo>
                  <a:pt x="1507744" y="259789"/>
                </a:lnTo>
                <a:lnTo>
                  <a:pt x="1495038" y="268358"/>
                </a:lnTo>
                <a:lnTo>
                  <a:pt x="1486470" y="281067"/>
                </a:lnTo>
                <a:lnTo>
                  <a:pt x="1483328" y="296631"/>
                </a:lnTo>
                <a:lnTo>
                  <a:pt x="1486470" y="312195"/>
                </a:lnTo>
                <a:lnTo>
                  <a:pt x="1495038" y="324904"/>
                </a:lnTo>
                <a:lnTo>
                  <a:pt x="1507744" y="333473"/>
                </a:lnTo>
                <a:lnTo>
                  <a:pt x="1523299" y="336614"/>
                </a:lnTo>
                <a:close/>
              </a:path>
              <a:path w="5055235" h="1203325">
                <a:moveTo>
                  <a:pt x="1229243" y="339067"/>
                </a:moveTo>
                <a:lnTo>
                  <a:pt x="1245744" y="335733"/>
                </a:lnTo>
                <a:lnTo>
                  <a:pt x="1259221" y="326641"/>
                </a:lnTo>
                <a:lnTo>
                  <a:pt x="1268307" y="313158"/>
                </a:lnTo>
                <a:lnTo>
                  <a:pt x="1271640" y="296647"/>
                </a:lnTo>
                <a:lnTo>
                  <a:pt x="1268307" y="280137"/>
                </a:lnTo>
                <a:lnTo>
                  <a:pt x="1259221" y="266655"/>
                </a:lnTo>
                <a:lnTo>
                  <a:pt x="1245744" y="257564"/>
                </a:lnTo>
                <a:lnTo>
                  <a:pt x="1229243" y="254231"/>
                </a:lnTo>
                <a:lnTo>
                  <a:pt x="1212741" y="257564"/>
                </a:lnTo>
                <a:lnTo>
                  <a:pt x="1199265" y="266655"/>
                </a:lnTo>
                <a:lnTo>
                  <a:pt x="1190178" y="280137"/>
                </a:lnTo>
                <a:lnTo>
                  <a:pt x="1186846" y="296647"/>
                </a:lnTo>
                <a:lnTo>
                  <a:pt x="1190178" y="313158"/>
                </a:lnTo>
                <a:lnTo>
                  <a:pt x="1199265" y="326641"/>
                </a:lnTo>
                <a:lnTo>
                  <a:pt x="1212741" y="335733"/>
                </a:lnTo>
                <a:lnTo>
                  <a:pt x="1229243" y="339067"/>
                </a:lnTo>
                <a:close/>
              </a:path>
              <a:path w="5055235" h="1203325">
                <a:moveTo>
                  <a:pt x="935187" y="341520"/>
                </a:moveTo>
                <a:lnTo>
                  <a:pt x="952635" y="337993"/>
                </a:lnTo>
                <a:lnTo>
                  <a:pt x="966882" y="328377"/>
                </a:lnTo>
                <a:lnTo>
                  <a:pt x="976488" y="314114"/>
                </a:lnTo>
                <a:lnTo>
                  <a:pt x="980010" y="296647"/>
                </a:lnTo>
                <a:lnTo>
                  <a:pt x="976488" y="279183"/>
                </a:lnTo>
                <a:lnTo>
                  <a:pt x="966882" y="264921"/>
                </a:lnTo>
                <a:lnTo>
                  <a:pt x="952635" y="255305"/>
                </a:lnTo>
                <a:lnTo>
                  <a:pt x="935187" y="251778"/>
                </a:lnTo>
                <a:lnTo>
                  <a:pt x="917721" y="255305"/>
                </a:lnTo>
                <a:lnTo>
                  <a:pt x="903463" y="264921"/>
                </a:lnTo>
                <a:lnTo>
                  <a:pt x="893854" y="279183"/>
                </a:lnTo>
                <a:lnTo>
                  <a:pt x="890331" y="296647"/>
                </a:lnTo>
                <a:lnTo>
                  <a:pt x="893854" y="314114"/>
                </a:lnTo>
                <a:lnTo>
                  <a:pt x="903463" y="328377"/>
                </a:lnTo>
                <a:lnTo>
                  <a:pt x="917721" y="337993"/>
                </a:lnTo>
                <a:lnTo>
                  <a:pt x="935187" y="341520"/>
                </a:lnTo>
                <a:close/>
              </a:path>
              <a:path w="5055235" h="1203325">
                <a:moveTo>
                  <a:pt x="641131" y="343969"/>
                </a:moveTo>
                <a:lnTo>
                  <a:pt x="659530" y="340251"/>
                </a:lnTo>
                <a:lnTo>
                  <a:pt x="674560" y="330111"/>
                </a:lnTo>
                <a:lnTo>
                  <a:pt x="684696" y="315069"/>
                </a:lnTo>
                <a:lnTo>
                  <a:pt x="688414" y="296647"/>
                </a:lnTo>
                <a:lnTo>
                  <a:pt x="684696" y="278227"/>
                </a:lnTo>
                <a:lnTo>
                  <a:pt x="674560" y="263185"/>
                </a:lnTo>
                <a:lnTo>
                  <a:pt x="659530" y="253044"/>
                </a:lnTo>
                <a:lnTo>
                  <a:pt x="641131" y="249326"/>
                </a:lnTo>
                <a:lnTo>
                  <a:pt x="622714" y="253044"/>
                </a:lnTo>
                <a:lnTo>
                  <a:pt x="607674" y="263185"/>
                </a:lnTo>
                <a:lnTo>
                  <a:pt x="597534" y="278227"/>
                </a:lnTo>
                <a:lnTo>
                  <a:pt x="593816" y="296647"/>
                </a:lnTo>
                <a:lnTo>
                  <a:pt x="597534" y="315069"/>
                </a:lnTo>
                <a:lnTo>
                  <a:pt x="607674" y="330111"/>
                </a:lnTo>
                <a:lnTo>
                  <a:pt x="622714" y="340251"/>
                </a:lnTo>
                <a:lnTo>
                  <a:pt x="641131" y="343969"/>
                </a:lnTo>
                <a:close/>
              </a:path>
              <a:path w="5055235" h="1203325">
                <a:moveTo>
                  <a:pt x="347076" y="346422"/>
                </a:moveTo>
                <a:lnTo>
                  <a:pt x="366440" y="342511"/>
                </a:lnTo>
                <a:lnTo>
                  <a:pt x="382251" y="331845"/>
                </a:lnTo>
                <a:lnTo>
                  <a:pt x="392909" y="316024"/>
                </a:lnTo>
                <a:lnTo>
                  <a:pt x="396817" y="296647"/>
                </a:lnTo>
                <a:lnTo>
                  <a:pt x="392909" y="277271"/>
                </a:lnTo>
                <a:lnTo>
                  <a:pt x="382251" y="261450"/>
                </a:lnTo>
                <a:lnTo>
                  <a:pt x="366440" y="250784"/>
                </a:lnTo>
                <a:lnTo>
                  <a:pt x="347076" y="246873"/>
                </a:lnTo>
                <a:lnTo>
                  <a:pt x="327706" y="250784"/>
                </a:lnTo>
                <a:lnTo>
                  <a:pt x="311885" y="261450"/>
                </a:lnTo>
                <a:lnTo>
                  <a:pt x="301215" y="277271"/>
                </a:lnTo>
                <a:lnTo>
                  <a:pt x="297301" y="296647"/>
                </a:lnTo>
                <a:lnTo>
                  <a:pt x="301215" y="316024"/>
                </a:lnTo>
                <a:lnTo>
                  <a:pt x="311885" y="331845"/>
                </a:lnTo>
                <a:lnTo>
                  <a:pt x="327706" y="342511"/>
                </a:lnTo>
                <a:lnTo>
                  <a:pt x="347076" y="346422"/>
                </a:lnTo>
                <a:close/>
              </a:path>
              <a:path w="5055235" h="1203325">
                <a:moveTo>
                  <a:pt x="53020" y="349691"/>
                </a:moveTo>
                <a:lnTo>
                  <a:pt x="73639" y="345523"/>
                </a:lnTo>
                <a:lnTo>
                  <a:pt x="90482" y="334156"/>
                </a:lnTo>
                <a:lnTo>
                  <a:pt x="101842" y="317301"/>
                </a:lnTo>
                <a:lnTo>
                  <a:pt x="106008" y="296664"/>
                </a:lnTo>
                <a:lnTo>
                  <a:pt x="101842" y="276028"/>
                </a:lnTo>
                <a:lnTo>
                  <a:pt x="90482" y="259172"/>
                </a:lnTo>
                <a:lnTo>
                  <a:pt x="73639" y="247805"/>
                </a:lnTo>
                <a:lnTo>
                  <a:pt x="53020" y="243637"/>
                </a:lnTo>
                <a:lnTo>
                  <a:pt x="32383" y="247805"/>
                </a:lnTo>
                <a:lnTo>
                  <a:pt x="15529" y="259172"/>
                </a:lnTo>
                <a:lnTo>
                  <a:pt x="4166" y="276028"/>
                </a:lnTo>
                <a:lnTo>
                  <a:pt x="0" y="296664"/>
                </a:lnTo>
                <a:lnTo>
                  <a:pt x="4166" y="317301"/>
                </a:lnTo>
                <a:lnTo>
                  <a:pt x="15529" y="334156"/>
                </a:lnTo>
                <a:lnTo>
                  <a:pt x="32383" y="345523"/>
                </a:lnTo>
                <a:lnTo>
                  <a:pt x="53020" y="349691"/>
                </a:lnTo>
                <a:close/>
              </a:path>
              <a:path w="5055235" h="1203325">
                <a:moveTo>
                  <a:pt x="5050612" y="593349"/>
                </a:moveTo>
                <a:lnTo>
                  <a:pt x="5053324" y="593349"/>
                </a:lnTo>
                <a:lnTo>
                  <a:pt x="5054419" y="592254"/>
                </a:lnTo>
                <a:lnTo>
                  <a:pt x="5054419" y="589539"/>
                </a:lnTo>
                <a:lnTo>
                  <a:pt x="5053324" y="588447"/>
                </a:lnTo>
                <a:lnTo>
                  <a:pt x="5050612" y="588447"/>
                </a:lnTo>
                <a:lnTo>
                  <a:pt x="5049518" y="589539"/>
                </a:lnTo>
                <a:lnTo>
                  <a:pt x="5049518" y="592254"/>
                </a:lnTo>
                <a:lnTo>
                  <a:pt x="5050612" y="593349"/>
                </a:lnTo>
                <a:close/>
              </a:path>
              <a:path w="5055235" h="1203325">
                <a:moveTo>
                  <a:pt x="4754301" y="597435"/>
                </a:moveTo>
                <a:lnTo>
                  <a:pt x="4761505" y="597435"/>
                </a:lnTo>
                <a:lnTo>
                  <a:pt x="4764430" y="594510"/>
                </a:lnTo>
                <a:lnTo>
                  <a:pt x="4764430" y="587319"/>
                </a:lnTo>
                <a:lnTo>
                  <a:pt x="4761505" y="584391"/>
                </a:lnTo>
                <a:lnTo>
                  <a:pt x="4754317" y="584391"/>
                </a:lnTo>
                <a:lnTo>
                  <a:pt x="4751392" y="587319"/>
                </a:lnTo>
                <a:lnTo>
                  <a:pt x="4751392" y="594510"/>
                </a:lnTo>
                <a:lnTo>
                  <a:pt x="4754301" y="597435"/>
                </a:lnTo>
                <a:close/>
              </a:path>
              <a:path w="5055235" h="1203325">
                <a:moveTo>
                  <a:pt x="4458448" y="600704"/>
                </a:moveTo>
                <a:lnTo>
                  <a:pt x="4469262" y="600704"/>
                </a:lnTo>
                <a:lnTo>
                  <a:pt x="4473640" y="596323"/>
                </a:lnTo>
                <a:lnTo>
                  <a:pt x="4473640" y="585503"/>
                </a:lnTo>
                <a:lnTo>
                  <a:pt x="4469262" y="581122"/>
                </a:lnTo>
                <a:lnTo>
                  <a:pt x="4458448" y="581122"/>
                </a:lnTo>
                <a:lnTo>
                  <a:pt x="4454071" y="585503"/>
                </a:lnTo>
                <a:lnTo>
                  <a:pt x="4454071" y="596323"/>
                </a:lnTo>
                <a:lnTo>
                  <a:pt x="4458448" y="600704"/>
                </a:lnTo>
                <a:close/>
              </a:path>
              <a:path w="5055235" h="1203325">
                <a:moveTo>
                  <a:pt x="4162596" y="603973"/>
                </a:moveTo>
                <a:lnTo>
                  <a:pt x="4177003" y="603973"/>
                </a:lnTo>
                <a:lnTo>
                  <a:pt x="4182850" y="598123"/>
                </a:lnTo>
                <a:lnTo>
                  <a:pt x="4182850" y="583706"/>
                </a:lnTo>
                <a:lnTo>
                  <a:pt x="4177003" y="577853"/>
                </a:lnTo>
                <a:lnTo>
                  <a:pt x="4162596" y="577853"/>
                </a:lnTo>
                <a:lnTo>
                  <a:pt x="4156746" y="583706"/>
                </a:lnTo>
                <a:lnTo>
                  <a:pt x="4156746" y="598123"/>
                </a:lnTo>
                <a:lnTo>
                  <a:pt x="4162596" y="603973"/>
                </a:lnTo>
                <a:close/>
              </a:path>
              <a:path w="5055235" h="1203325">
                <a:moveTo>
                  <a:pt x="3866740" y="607242"/>
                </a:moveTo>
                <a:lnTo>
                  <a:pt x="3884745" y="607242"/>
                </a:lnTo>
                <a:lnTo>
                  <a:pt x="3892047" y="599937"/>
                </a:lnTo>
                <a:lnTo>
                  <a:pt x="3892047" y="581922"/>
                </a:lnTo>
                <a:lnTo>
                  <a:pt x="3884745" y="574617"/>
                </a:lnTo>
                <a:lnTo>
                  <a:pt x="3866740" y="574617"/>
                </a:lnTo>
                <a:lnTo>
                  <a:pt x="3859438" y="581922"/>
                </a:lnTo>
                <a:lnTo>
                  <a:pt x="3859438" y="599937"/>
                </a:lnTo>
                <a:lnTo>
                  <a:pt x="3866740" y="607242"/>
                </a:lnTo>
                <a:close/>
              </a:path>
              <a:path w="5055235" h="1203325">
                <a:moveTo>
                  <a:pt x="3581685" y="610511"/>
                </a:moveTo>
                <a:lnTo>
                  <a:pt x="3589305" y="608973"/>
                </a:lnTo>
                <a:lnTo>
                  <a:pt x="3595526" y="604778"/>
                </a:lnTo>
                <a:lnTo>
                  <a:pt x="3599720" y="598554"/>
                </a:lnTo>
                <a:lnTo>
                  <a:pt x="3601257" y="590929"/>
                </a:lnTo>
                <a:lnTo>
                  <a:pt x="3599720" y="583305"/>
                </a:lnTo>
                <a:lnTo>
                  <a:pt x="3595526" y="577081"/>
                </a:lnTo>
                <a:lnTo>
                  <a:pt x="3589305" y="572886"/>
                </a:lnTo>
                <a:lnTo>
                  <a:pt x="3581685" y="571348"/>
                </a:lnTo>
                <a:lnTo>
                  <a:pt x="3574065" y="572886"/>
                </a:lnTo>
                <a:lnTo>
                  <a:pt x="3567844" y="577081"/>
                </a:lnTo>
                <a:lnTo>
                  <a:pt x="3563650" y="583305"/>
                </a:lnTo>
                <a:lnTo>
                  <a:pt x="3562113" y="590929"/>
                </a:lnTo>
                <a:lnTo>
                  <a:pt x="3563650" y="598554"/>
                </a:lnTo>
                <a:lnTo>
                  <a:pt x="3567844" y="604778"/>
                </a:lnTo>
                <a:lnTo>
                  <a:pt x="3574065" y="608973"/>
                </a:lnTo>
                <a:lnTo>
                  <a:pt x="3581685" y="610511"/>
                </a:lnTo>
                <a:close/>
              </a:path>
              <a:path w="5055235" h="1203325">
                <a:moveTo>
                  <a:pt x="3287629" y="613783"/>
                </a:moveTo>
                <a:lnTo>
                  <a:pt x="3296518" y="611987"/>
                </a:lnTo>
                <a:lnTo>
                  <a:pt x="3303777" y="607089"/>
                </a:lnTo>
                <a:lnTo>
                  <a:pt x="3308672" y="599825"/>
                </a:lnTo>
                <a:lnTo>
                  <a:pt x="3310467" y="590929"/>
                </a:lnTo>
                <a:lnTo>
                  <a:pt x="3308672" y="582036"/>
                </a:lnTo>
                <a:lnTo>
                  <a:pt x="3303777" y="574772"/>
                </a:lnTo>
                <a:lnTo>
                  <a:pt x="3296518" y="569874"/>
                </a:lnTo>
                <a:lnTo>
                  <a:pt x="3287629" y="568078"/>
                </a:lnTo>
                <a:lnTo>
                  <a:pt x="3278741" y="569874"/>
                </a:lnTo>
                <a:lnTo>
                  <a:pt x="3271481" y="574772"/>
                </a:lnTo>
                <a:lnTo>
                  <a:pt x="3266586" y="582036"/>
                </a:lnTo>
                <a:lnTo>
                  <a:pt x="3264791" y="590929"/>
                </a:lnTo>
                <a:lnTo>
                  <a:pt x="3266586" y="599825"/>
                </a:lnTo>
                <a:lnTo>
                  <a:pt x="3271481" y="607089"/>
                </a:lnTo>
                <a:lnTo>
                  <a:pt x="3278741" y="611987"/>
                </a:lnTo>
                <a:lnTo>
                  <a:pt x="3287629" y="613783"/>
                </a:lnTo>
                <a:close/>
              </a:path>
              <a:path w="5055235" h="1203325">
                <a:moveTo>
                  <a:pt x="2993570" y="616233"/>
                </a:moveTo>
                <a:lnTo>
                  <a:pt x="3003405" y="614245"/>
                </a:lnTo>
                <a:lnTo>
                  <a:pt x="3011439" y="608824"/>
                </a:lnTo>
                <a:lnTo>
                  <a:pt x="3016857" y="600786"/>
                </a:lnTo>
                <a:lnTo>
                  <a:pt x="3018844" y="590946"/>
                </a:lnTo>
                <a:lnTo>
                  <a:pt x="3016857" y="581106"/>
                </a:lnTo>
                <a:lnTo>
                  <a:pt x="3011439" y="573068"/>
                </a:lnTo>
                <a:lnTo>
                  <a:pt x="3003405" y="567647"/>
                </a:lnTo>
                <a:lnTo>
                  <a:pt x="2993570" y="565658"/>
                </a:lnTo>
                <a:lnTo>
                  <a:pt x="2983737" y="567647"/>
                </a:lnTo>
                <a:lnTo>
                  <a:pt x="2975704" y="573068"/>
                </a:lnTo>
                <a:lnTo>
                  <a:pt x="2970287" y="581106"/>
                </a:lnTo>
                <a:lnTo>
                  <a:pt x="2968300" y="590946"/>
                </a:lnTo>
                <a:lnTo>
                  <a:pt x="2970284" y="600786"/>
                </a:lnTo>
                <a:lnTo>
                  <a:pt x="2975698" y="608824"/>
                </a:lnTo>
                <a:lnTo>
                  <a:pt x="2983730" y="614245"/>
                </a:lnTo>
                <a:lnTo>
                  <a:pt x="2993570" y="616233"/>
                </a:lnTo>
                <a:close/>
              </a:path>
              <a:path w="5055235" h="1203325">
                <a:moveTo>
                  <a:pt x="2699515" y="619502"/>
                </a:moveTo>
                <a:lnTo>
                  <a:pt x="2710625" y="617258"/>
                </a:lnTo>
                <a:lnTo>
                  <a:pt x="2719696" y="611139"/>
                </a:lnTo>
                <a:lnTo>
                  <a:pt x="2725812" y="602063"/>
                </a:lnTo>
                <a:lnTo>
                  <a:pt x="2728054" y="590946"/>
                </a:lnTo>
                <a:lnTo>
                  <a:pt x="2725812" y="579829"/>
                </a:lnTo>
                <a:lnTo>
                  <a:pt x="2719696" y="570752"/>
                </a:lnTo>
                <a:lnTo>
                  <a:pt x="2710625" y="564633"/>
                </a:lnTo>
                <a:lnTo>
                  <a:pt x="2699515" y="562389"/>
                </a:lnTo>
                <a:lnTo>
                  <a:pt x="2688404" y="564633"/>
                </a:lnTo>
                <a:lnTo>
                  <a:pt x="2679333" y="570752"/>
                </a:lnTo>
                <a:lnTo>
                  <a:pt x="2673217" y="579829"/>
                </a:lnTo>
                <a:lnTo>
                  <a:pt x="2670975" y="590946"/>
                </a:lnTo>
                <a:lnTo>
                  <a:pt x="2673217" y="602063"/>
                </a:lnTo>
                <a:lnTo>
                  <a:pt x="2679333" y="611139"/>
                </a:lnTo>
                <a:lnTo>
                  <a:pt x="2688404" y="617258"/>
                </a:lnTo>
                <a:lnTo>
                  <a:pt x="2699515" y="619502"/>
                </a:lnTo>
                <a:close/>
              </a:path>
              <a:path w="5055235" h="1203325">
                <a:moveTo>
                  <a:pt x="2405459" y="622771"/>
                </a:moveTo>
                <a:lnTo>
                  <a:pt x="2417838" y="620269"/>
                </a:lnTo>
                <a:lnTo>
                  <a:pt x="2427948" y="613448"/>
                </a:lnTo>
                <a:lnTo>
                  <a:pt x="2434765" y="603332"/>
                </a:lnTo>
                <a:lnTo>
                  <a:pt x="2437265" y="590946"/>
                </a:lnTo>
                <a:lnTo>
                  <a:pt x="2434765" y="578560"/>
                </a:lnTo>
                <a:lnTo>
                  <a:pt x="2427948" y="568444"/>
                </a:lnTo>
                <a:lnTo>
                  <a:pt x="2417838" y="561622"/>
                </a:lnTo>
                <a:lnTo>
                  <a:pt x="2405459" y="559120"/>
                </a:lnTo>
                <a:lnTo>
                  <a:pt x="2393080" y="561622"/>
                </a:lnTo>
                <a:lnTo>
                  <a:pt x="2382969" y="568444"/>
                </a:lnTo>
                <a:lnTo>
                  <a:pt x="2376150" y="578560"/>
                </a:lnTo>
                <a:lnTo>
                  <a:pt x="2373650" y="590946"/>
                </a:lnTo>
                <a:lnTo>
                  <a:pt x="2376150" y="603332"/>
                </a:lnTo>
                <a:lnTo>
                  <a:pt x="2382969" y="613448"/>
                </a:lnTo>
                <a:lnTo>
                  <a:pt x="2393080" y="620269"/>
                </a:lnTo>
                <a:lnTo>
                  <a:pt x="2405459" y="622771"/>
                </a:lnTo>
                <a:close/>
              </a:path>
              <a:path w="5055235" h="1203325">
                <a:moveTo>
                  <a:pt x="2111403" y="625224"/>
                </a:moveTo>
                <a:lnTo>
                  <a:pt x="2124726" y="622530"/>
                </a:lnTo>
                <a:lnTo>
                  <a:pt x="2135610" y="615185"/>
                </a:lnTo>
                <a:lnTo>
                  <a:pt x="2142950" y="604294"/>
                </a:lnTo>
                <a:lnTo>
                  <a:pt x="2145642" y="590962"/>
                </a:lnTo>
                <a:lnTo>
                  <a:pt x="2142950" y="577630"/>
                </a:lnTo>
                <a:lnTo>
                  <a:pt x="2135610" y="566739"/>
                </a:lnTo>
                <a:lnTo>
                  <a:pt x="2124726" y="559394"/>
                </a:lnTo>
                <a:lnTo>
                  <a:pt x="2111403" y="556700"/>
                </a:lnTo>
                <a:lnTo>
                  <a:pt x="2098078" y="559394"/>
                </a:lnTo>
                <a:lnTo>
                  <a:pt x="2087194" y="566739"/>
                </a:lnTo>
                <a:lnTo>
                  <a:pt x="2079853" y="577630"/>
                </a:lnTo>
                <a:lnTo>
                  <a:pt x="2077161" y="590962"/>
                </a:lnTo>
                <a:lnTo>
                  <a:pt x="2079851" y="604294"/>
                </a:lnTo>
                <a:lnTo>
                  <a:pt x="2087187" y="615185"/>
                </a:lnTo>
                <a:lnTo>
                  <a:pt x="2098071" y="622530"/>
                </a:lnTo>
                <a:lnTo>
                  <a:pt x="2111403" y="625224"/>
                </a:lnTo>
                <a:close/>
              </a:path>
              <a:path w="5055235" h="1203325">
                <a:moveTo>
                  <a:pt x="1817354" y="627676"/>
                </a:moveTo>
                <a:lnTo>
                  <a:pt x="1831636" y="624790"/>
                </a:lnTo>
                <a:lnTo>
                  <a:pt x="1843299" y="616921"/>
                </a:lnTo>
                <a:lnTo>
                  <a:pt x="1851162" y="605250"/>
                </a:lnTo>
                <a:lnTo>
                  <a:pt x="1854046" y="590962"/>
                </a:lnTo>
                <a:lnTo>
                  <a:pt x="1851162" y="576675"/>
                </a:lnTo>
                <a:lnTo>
                  <a:pt x="1843299" y="565005"/>
                </a:lnTo>
                <a:lnTo>
                  <a:pt x="1831636" y="557134"/>
                </a:lnTo>
                <a:lnTo>
                  <a:pt x="1817354" y="554248"/>
                </a:lnTo>
                <a:lnTo>
                  <a:pt x="1803072" y="557134"/>
                </a:lnTo>
                <a:lnTo>
                  <a:pt x="1791410" y="565005"/>
                </a:lnTo>
                <a:lnTo>
                  <a:pt x="1783546" y="576675"/>
                </a:lnTo>
                <a:lnTo>
                  <a:pt x="1780663" y="590962"/>
                </a:lnTo>
                <a:lnTo>
                  <a:pt x="1783546" y="605250"/>
                </a:lnTo>
                <a:lnTo>
                  <a:pt x="1791410" y="616921"/>
                </a:lnTo>
                <a:lnTo>
                  <a:pt x="1803072" y="624790"/>
                </a:lnTo>
                <a:lnTo>
                  <a:pt x="1817354" y="627676"/>
                </a:lnTo>
                <a:close/>
              </a:path>
              <a:path w="5055235" h="1203325">
                <a:moveTo>
                  <a:pt x="1523299" y="630945"/>
                </a:moveTo>
                <a:lnTo>
                  <a:pt x="1538848" y="627804"/>
                </a:lnTo>
                <a:lnTo>
                  <a:pt x="1551542" y="619235"/>
                </a:lnTo>
                <a:lnTo>
                  <a:pt x="1560099" y="606526"/>
                </a:lnTo>
                <a:lnTo>
                  <a:pt x="1563236" y="590962"/>
                </a:lnTo>
                <a:lnTo>
                  <a:pt x="1560099" y="575398"/>
                </a:lnTo>
                <a:lnTo>
                  <a:pt x="1551542" y="562689"/>
                </a:lnTo>
                <a:lnTo>
                  <a:pt x="1538848" y="554120"/>
                </a:lnTo>
                <a:lnTo>
                  <a:pt x="1523299" y="550979"/>
                </a:lnTo>
                <a:lnTo>
                  <a:pt x="1507744" y="554120"/>
                </a:lnTo>
                <a:lnTo>
                  <a:pt x="1495038" y="562689"/>
                </a:lnTo>
                <a:lnTo>
                  <a:pt x="1486470" y="575398"/>
                </a:lnTo>
                <a:lnTo>
                  <a:pt x="1483328" y="590962"/>
                </a:lnTo>
                <a:lnTo>
                  <a:pt x="1486470" y="606526"/>
                </a:lnTo>
                <a:lnTo>
                  <a:pt x="1495038" y="619235"/>
                </a:lnTo>
                <a:lnTo>
                  <a:pt x="1507744" y="627804"/>
                </a:lnTo>
                <a:lnTo>
                  <a:pt x="1523299" y="630945"/>
                </a:lnTo>
                <a:close/>
              </a:path>
              <a:path w="5055235" h="1203325">
                <a:moveTo>
                  <a:pt x="1229243" y="633398"/>
                </a:moveTo>
                <a:lnTo>
                  <a:pt x="1245744" y="630064"/>
                </a:lnTo>
                <a:lnTo>
                  <a:pt x="1259221" y="620973"/>
                </a:lnTo>
                <a:lnTo>
                  <a:pt x="1268307" y="607489"/>
                </a:lnTo>
                <a:lnTo>
                  <a:pt x="1271640" y="590979"/>
                </a:lnTo>
                <a:lnTo>
                  <a:pt x="1268307" y="574469"/>
                </a:lnTo>
                <a:lnTo>
                  <a:pt x="1259221" y="560986"/>
                </a:lnTo>
                <a:lnTo>
                  <a:pt x="1245744" y="551895"/>
                </a:lnTo>
                <a:lnTo>
                  <a:pt x="1229243" y="548562"/>
                </a:lnTo>
                <a:lnTo>
                  <a:pt x="1212741" y="551895"/>
                </a:lnTo>
                <a:lnTo>
                  <a:pt x="1199265" y="560986"/>
                </a:lnTo>
                <a:lnTo>
                  <a:pt x="1190178" y="574469"/>
                </a:lnTo>
                <a:lnTo>
                  <a:pt x="1186846" y="590979"/>
                </a:lnTo>
                <a:lnTo>
                  <a:pt x="1190178" y="607489"/>
                </a:lnTo>
                <a:lnTo>
                  <a:pt x="1199265" y="620973"/>
                </a:lnTo>
                <a:lnTo>
                  <a:pt x="1212741" y="630064"/>
                </a:lnTo>
                <a:lnTo>
                  <a:pt x="1229243" y="633398"/>
                </a:lnTo>
                <a:close/>
              </a:path>
              <a:path w="5055235" h="1203325">
                <a:moveTo>
                  <a:pt x="935187" y="635851"/>
                </a:moveTo>
                <a:lnTo>
                  <a:pt x="952635" y="632325"/>
                </a:lnTo>
                <a:lnTo>
                  <a:pt x="966882" y="622708"/>
                </a:lnTo>
                <a:lnTo>
                  <a:pt x="976488" y="608445"/>
                </a:lnTo>
                <a:lnTo>
                  <a:pt x="980010" y="590979"/>
                </a:lnTo>
                <a:lnTo>
                  <a:pt x="976488" y="573513"/>
                </a:lnTo>
                <a:lnTo>
                  <a:pt x="966882" y="559251"/>
                </a:lnTo>
                <a:lnTo>
                  <a:pt x="952635" y="549635"/>
                </a:lnTo>
                <a:lnTo>
                  <a:pt x="935187" y="546109"/>
                </a:lnTo>
                <a:lnTo>
                  <a:pt x="917721" y="549635"/>
                </a:lnTo>
                <a:lnTo>
                  <a:pt x="903463" y="559251"/>
                </a:lnTo>
                <a:lnTo>
                  <a:pt x="893854" y="573513"/>
                </a:lnTo>
                <a:lnTo>
                  <a:pt x="890331" y="590979"/>
                </a:lnTo>
                <a:lnTo>
                  <a:pt x="893854" y="608445"/>
                </a:lnTo>
                <a:lnTo>
                  <a:pt x="903463" y="622708"/>
                </a:lnTo>
                <a:lnTo>
                  <a:pt x="917721" y="632325"/>
                </a:lnTo>
                <a:lnTo>
                  <a:pt x="935187" y="635851"/>
                </a:lnTo>
                <a:close/>
              </a:path>
              <a:path w="5055235" h="1203325">
                <a:moveTo>
                  <a:pt x="641131" y="638300"/>
                </a:moveTo>
                <a:lnTo>
                  <a:pt x="659530" y="634582"/>
                </a:lnTo>
                <a:lnTo>
                  <a:pt x="674560" y="624441"/>
                </a:lnTo>
                <a:lnTo>
                  <a:pt x="684696" y="609399"/>
                </a:lnTo>
                <a:lnTo>
                  <a:pt x="688414" y="590979"/>
                </a:lnTo>
                <a:lnTo>
                  <a:pt x="684696" y="572558"/>
                </a:lnTo>
                <a:lnTo>
                  <a:pt x="674560" y="557516"/>
                </a:lnTo>
                <a:lnTo>
                  <a:pt x="659530" y="547375"/>
                </a:lnTo>
                <a:lnTo>
                  <a:pt x="641131" y="543657"/>
                </a:lnTo>
                <a:lnTo>
                  <a:pt x="622714" y="547375"/>
                </a:lnTo>
                <a:lnTo>
                  <a:pt x="607674" y="557516"/>
                </a:lnTo>
                <a:lnTo>
                  <a:pt x="597534" y="572558"/>
                </a:lnTo>
                <a:lnTo>
                  <a:pt x="593816" y="590979"/>
                </a:lnTo>
                <a:lnTo>
                  <a:pt x="597534" y="609399"/>
                </a:lnTo>
                <a:lnTo>
                  <a:pt x="607674" y="624441"/>
                </a:lnTo>
                <a:lnTo>
                  <a:pt x="622714" y="634582"/>
                </a:lnTo>
                <a:lnTo>
                  <a:pt x="641131" y="638300"/>
                </a:lnTo>
                <a:close/>
              </a:path>
              <a:path w="5055235" h="1203325">
                <a:moveTo>
                  <a:pt x="347076" y="640753"/>
                </a:moveTo>
                <a:lnTo>
                  <a:pt x="366440" y="636842"/>
                </a:lnTo>
                <a:lnTo>
                  <a:pt x="382251" y="626176"/>
                </a:lnTo>
                <a:lnTo>
                  <a:pt x="392909" y="610355"/>
                </a:lnTo>
                <a:lnTo>
                  <a:pt x="396817" y="590979"/>
                </a:lnTo>
                <a:lnTo>
                  <a:pt x="392909" y="571602"/>
                </a:lnTo>
                <a:lnTo>
                  <a:pt x="382251" y="555781"/>
                </a:lnTo>
                <a:lnTo>
                  <a:pt x="366440" y="545115"/>
                </a:lnTo>
                <a:lnTo>
                  <a:pt x="347076" y="541204"/>
                </a:lnTo>
                <a:lnTo>
                  <a:pt x="327706" y="545115"/>
                </a:lnTo>
                <a:lnTo>
                  <a:pt x="311885" y="555781"/>
                </a:lnTo>
                <a:lnTo>
                  <a:pt x="301215" y="571602"/>
                </a:lnTo>
                <a:lnTo>
                  <a:pt x="297301" y="590979"/>
                </a:lnTo>
                <a:lnTo>
                  <a:pt x="301215" y="610355"/>
                </a:lnTo>
                <a:lnTo>
                  <a:pt x="311885" y="626176"/>
                </a:lnTo>
                <a:lnTo>
                  <a:pt x="327706" y="636842"/>
                </a:lnTo>
                <a:lnTo>
                  <a:pt x="347076" y="640753"/>
                </a:lnTo>
                <a:close/>
              </a:path>
              <a:path w="5055235" h="1203325">
                <a:moveTo>
                  <a:pt x="53020" y="644022"/>
                </a:moveTo>
                <a:lnTo>
                  <a:pt x="73639" y="639854"/>
                </a:lnTo>
                <a:lnTo>
                  <a:pt x="90482" y="628488"/>
                </a:lnTo>
                <a:lnTo>
                  <a:pt x="101842" y="611632"/>
                </a:lnTo>
                <a:lnTo>
                  <a:pt x="106008" y="590995"/>
                </a:lnTo>
                <a:lnTo>
                  <a:pt x="101842" y="570359"/>
                </a:lnTo>
                <a:lnTo>
                  <a:pt x="90482" y="553503"/>
                </a:lnTo>
                <a:lnTo>
                  <a:pt x="73639" y="542137"/>
                </a:lnTo>
                <a:lnTo>
                  <a:pt x="53020" y="537968"/>
                </a:lnTo>
                <a:lnTo>
                  <a:pt x="32383" y="542137"/>
                </a:lnTo>
                <a:lnTo>
                  <a:pt x="15529" y="553503"/>
                </a:lnTo>
                <a:lnTo>
                  <a:pt x="4166" y="570359"/>
                </a:lnTo>
                <a:lnTo>
                  <a:pt x="0" y="590995"/>
                </a:lnTo>
                <a:lnTo>
                  <a:pt x="4166" y="611632"/>
                </a:lnTo>
                <a:lnTo>
                  <a:pt x="15529" y="628488"/>
                </a:lnTo>
                <a:lnTo>
                  <a:pt x="32383" y="639854"/>
                </a:lnTo>
                <a:lnTo>
                  <a:pt x="53020" y="644022"/>
                </a:lnTo>
                <a:close/>
              </a:path>
              <a:path w="5055235" h="1203325">
                <a:moveTo>
                  <a:pt x="4756557" y="887680"/>
                </a:moveTo>
                <a:lnTo>
                  <a:pt x="4759268" y="887680"/>
                </a:lnTo>
                <a:lnTo>
                  <a:pt x="4760364" y="886585"/>
                </a:lnTo>
                <a:lnTo>
                  <a:pt x="4760364" y="883873"/>
                </a:lnTo>
                <a:lnTo>
                  <a:pt x="4759268" y="882775"/>
                </a:lnTo>
                <a:lnTo>
                  <a:pt x="4756557" y="882775"/>
                </a:lnTo>
                <a:lnTo>
                  <a:pt x="4755462" y="883873"/>
                </a:lnTo>
                <a:lnTo>
                  <a:pt x="4755462" y="886585"/>
                </a:lnTo>
                <a:lnTo>
                  <a:pt x="4756557" y="887680"/>
                </a:lnTo>
                <a:close/>
              </a:path>
              <a:path w="5055235" h="1203325">
                <a:moveTo>
                  <a:pt x="4459802" y="892569"/>
                </a:moveTo>
                <a:lnTo>
                  <a:pt x="4467908" y="892569"/>
                </a:lnTo>
                <a:lnTo>
                  <a:pt x="4471190" y="889284"/>
                </a:lnTo>
                <a:lnTo>
                  <a:pt x="4471190" y="881175"/>
                </a:lnTo>
                <a:lnTo>
                  <a:pt x="4467908" y="877889"/>
                </a:lnTo>
                <a:lnTo>
                  <a:pt x="4459802" y="877889"/>
                </a:lnTo>
                <a:lnTo>
                  <a:pt x="4456520" y="881175"/>
                </a:lnTo>
                <a:lnTo>
                  <a:pt x="4456520" y="889284"/>
                </a:lnTo>
                <a:lnTo>
                  <a:pt x="4459802" y="892569"/>
                </a:lnTo>
                <a:close/>
              </a:path>
              <a:path w="5055235" h="1203325">
                <a:moveTo>
                  <a:pt x="4163051" y="897455"/>
                </a:moveTo>
                <a:lnTo>
                  <a:pt x="4176561" y="897455"/>
                </a:lnTo>
                <a:lnTo>
                  <a:pt x="4182033" y="891979"/>
                </a:lnTo>
                <a:lnTo>
                  <a:pt x="4182033" y="878443"/>
                </a:lnTo>
                <a:lnTo>
                  <a:pt x="4176561" y="872968"/>
                </a:lnTo>
                <a:lnTo>
                  <a:pt x="4163035" y="872968"/>
                </a:lnTo>
                <a:lnTo>
                  <a:pt x="4157563" y="878443"/>
                </a:lnTo>
                <a:lnTo>
                  <a:pt x="4157563" y="891979"/>
                </a:lnTo>
                <a:lnTo>
                  <a:pt x="4163051" y="897455"/>
                </a:lnTo>
                <a:close/>
              </a:path>
              <a:path w="5055235" h="1203325">
                <a:moveTo>
                  <a:pt x="3866740" y="901544"/>
                </a:moveTo>
                <a:lnTo>
                  <a:pt x="3884745" y="901544"/>
                </a:lnTo>
                <a:lnTo>
                  <a:pt x="3892047" y="894235"/>
                </a:lnTo>
                <a:lnTo>
                  <a:pt x="3892047" y="876220"/>
                </a:lnTo>
                <a:lnTo>
                  <a:pt x="3884745" y="868915"/>
                </a:lnTo>
                <a:lnTo>
                  <a:pt x="3866740" y="868915"/>
                </a:lnTo>
                <a:lnTo>
                  <a:pt x="3859438" y="876220"/>
                </a:lnTo>
                <a:lnTo>
                  <a:pt x="3859438" y="894235"/>
                </a:lnTo>
                <a:lnTo>
                  <a:pt x="3866740" y="901544"/>
                </a:lnTo>
                <a:close/>
              </a:path>
              <a:path w="5055235" h="1203325">
                <a:moveTo>
                  <a:pt x="3581685" y="904813"/>
                </a:moveTo>
                <a:lnTo>
                  <a:pt x="3589305" y="903275"/>
                </a:lnTo>
                <a:lnTo>
                  <a:pt x="3595526" y="899079"/>
                </a:lnTo>
                <a:lnTo>
                  <a:pt x="3599720" y="892854"/>
                </a:lnTo>
                <a:lnTo>
                  <a:pt x="3601257" y="885228"/>
                </a:lnTo>
                <a:lnTo>
                  <a:pt x="3599720" y="877603"/>
                </a:lnTo>
                <a:lnTo>
                  <a:pt x="3595526" y="871379"/>
                </a:lnTo>
                <a:lnTo>
                  <a:pt x="3589305" y="867184"/>
                </a:lnTo>
                <a:lnTo>
                  <a:pt x="3581685" y="865646"/>
                </a:lnTo>
                <a:lnTo>
                  <a:pt x="3574065" y="867184"/>
                </a:lnTo>
                <a:lnTo>
                  <a:pt x="3567844" y="871379"/>
                </a:lnTo>
                <a:lnTo>
                  <a:pt x="3563650" y="877603"/>
                </a:lnTo>
                <a:lnTo>
                  <a:pt x="3562113" y="885228"/>
                </a:lnTo>
                <a:lnTo>
                  <a:pt x="3563650" y="892854"/>
                </a:lnTo>
                <a:lnTo>
                  <a:pt x="3567844" y="899079"/>
                </a:lnTo>
                <a:lnTo>
                  <a:pt x="3574065" y="903275"/>
                </a:lnTo>
                <a:lnTo>
                  <a:pt x="3581685" y="904813"/>
                </a:lnTo>
                <a:close/>
              </a:path>
              <a:path w="5055235" h="1203325">
                <a:moveTo>
                  <a:pt x="3287629" y="908079"/>
                </a:moveTo>
                <a:lnTo>
                  <a:pt x="3296518" y="906283"/>
                </a:lnTo>
                <a:lnTo>
                  <a:pt x="3303777" y="901386"/>
                </a:lnTo>
                <a:lnTo>
                  <a:pt x="3308672" y="894122"/>
                </a:lnTo>
                <a:lnTo>
                  <a:pt x="3310467" y="885228"/>
                </a:lnTo>
                <a:lnTo>
                  <a:pt x="3308672" y="876334"/>
                </a:lnTo>
                <a:lnTo>
                  <a:pt x="3303777" y="869071"/>
                </a:lnTo>
                <a:lnTo>
                  <a:pt x="3296518" y="864173"/>
                </a:lnTo>
                <a:lnTo>
                  <a:pt x="3287629" y="862377"/>
                </a:lnTo>
                <a:lnTo>
                  <a:pt x="3278741" y="864173"/>
                </a:lnTo>
                <a:lnTo>
                  <a:pt x="3271481" y="869071"/>
                </a:lnTo>
                <a:lnTo>
                  <a:pt x="3266586" y="876334"/>
                </a:lnTo>
                <a:lnTo>
                  <a:pt x="3264791" y="885228"/>
                </a:lnTo>
                <a:lnTo>
                  <a:pt x="3266586" y="894122"/>
                </a:lnTo>
                <a:lnTo>
                  <a:pt x="3271481" y="901386"/>
                </a:lnTo>
                <a:lnTo>
                  <a:pt x="3278741" y="906283"/>
                </a:lnTo>
                <a:lnTo>
                  <a:pt x="3287629" y="908079"/>
                </a:lnTo>
                <a:close/>
              </a:path>
              <a:path w="5055235" h="1203325">
                <a:moveTo>
                  <a:pt x="2993570" y="910531"/>
                </a:moveTo>
                <a:lnTo>
                  <a:pt x="3003405" y="908543"/>
                </a:lnTo>
                <a:lnTo>
                  <a:pt x="3011439" y="903123"/>
                </a:lnTo>
                <a:lnTo>
                  <a:pt x="3016857" y="895085"/>
                </a:lnTo>
                <a:lnTo>
                  <a:pt x="3018844" y="885244"/>
                </a:lnTo>
                <a:lnTo>
                  <a:pt x="3016857" y="875404"/>
                </a:lnTo>
                <a:lnTo>
                  <a:pt x="3011439" y="867366"/>
                </a:lnTo>
                <a:lnTo>
                  <a:pt x="3003405" y="861945"/>
                </a:lnTo>
                <a:lnTo>
                  <a:pt x="2993570" y="859957"/>
                </a:lnTo>
                <a:lnTo>
                  <a:pt x="2983737" y="861945"/>
                </a:lnTo>
                <a:lnTo>
                  <a:pt x="2975704" y="867366"/>
                </a:lnTo>
                <a:lnTo>
                  <a:pt x="2970287" y="875404"/>
                </a:lnTo>
                <a:lnTo>
                  <a:pt x="2968300" y="885244"/>
                </a:lnTo>
                <a:lnTo>
                  <a:pt x="2970284" y="895085"/>
                </a:lnTo>
                <a:lnTo>
                  <a:pt x="2975698" y="903123"/>
                </a:lnTo>
                <a:lnTo>
                  <a:pt x="2983730" y="908543"/>
                </a:lnTo>
                <a:lnTo>
                  <a:pt x="2993570" y="910531"/>
                </a:lnTo>
                <a:close/>
              </a:path>
              <a:path w="5055235" h="1203325">
                <a:moveTo>
                  <a:pt x="2699515" y="913800"/>
                </a:moveTo>
                <a:lnTo>
                  <a:pt x="2710625" y="911557"/>
                </a:lnTo>
                <a:lnTo>
                  <a:pt x="2719696" y="905438"/>
                </a:lnTo>
                <a:lnTo>
                  <a:pt x="2725812" y="896361"/>
                </a:lnTo>
                <a:lnTo>
                  <a:pt x="2728054" y="885244"/>
                </a:lnTo>
                <a:lnTo>
                  <a:pt x="2725812" y="874127"/>
                </a:lnTo>
                <a:lnTo>
                  <a:pt x="2719696" y="865050"/>
                </a:lnTo>
                <a:lnTo>
                  <a:pt x="2710625" y="858931"/>
                </a:lnTo>
                <a:lnTo>
                  <a:pt x="2699515" y="856688"/>
                </a:lnTo>
                <a:lnTo>
                  <a:pt x="2688404" y="858931"/>
                </a:lnTo>
                <a:lnTo>
                  <a:pt x="2679333" y="865050"/>
                </a:lnTo>
                <a:lnTo>
                  <a:pt x="2673217" y="874127"/>
                </a:lnTo>
                <a:lnTo>
                  <a:pt x="2670975" y="885244"/>
                </a:lnTo>
                <a:lnTo>
                  <a:pt x="2673217" y="896361"/>
                </a:lnTo>
                <a:lnTo>
                  <a:pt x="2679333" y="905438"/>
                </a:lnTo>
                <a:lnTo>
                  <a:pt x="2688404" y="911557"/>
                </a:lnTo>
                <a:lnTo>
                  <a:pt x="2699515" y="913800"/>
                </a:lnTo>
                <a:close/>
              </a:path>
              <a:path w="5055235" h="1203325">
                <a:moveTo>
                  <a:pt x="2405459" y="917073"/>
                </a:moveTo>
                <a:lnTo>
                  <a:pt x="2417838" y="914571"/>
                </a:lnTo>
                <a:lnTo>
                  <a:pt x="2427948" y="907748"/>
                </a:lnTo>
                <a:lnTo>
                  <a:pt x="2434765" y="897630"/>
                </a:lnTo>
                <a:lnTo>
                  <a:pt x="2437265" y="885244"/>
                </a:lnTo>
                <a:lnTo>
                  <a:pt x="2434765" y="872858"/>
                </a:lnTo>
                <a:lnTo>
                  <a:pt x="2427948" y="862742"/>
                </a:lnTo>
                <a:lnTo>
                  <a:pt x="2417838" y="855920"/>
                </a:lnTo>
                <a:lnTo>
                  <a:pt x="2405459" y="853419"/>
                </a:lnTo>
                <a:lnTo>
                  <a:pt x="2393080" y="855920"/>
                </a:lnTo>
                <a:lnTo>
                  <a:pt x="2382969" y="862742"/>
                </a:lnTo>
                <a:lnTo>
                  <a:pt x="2376150" y="872858"/>
                </a:lnTo>
                <a:lnTo>
                  <a:pt x="2373650" y="885244"/>
                </a:lnTo>
                <a:lnTo>
                  <a:pt x="2376150" y="897630"/>
                </a:lnTo>
                <a:lnTo>
                  <a:pt x="2382969" y="907748"/>
                </a:lnTo>
                <a:lnTo>
                  <a:pt x="2393080" y="914571"/>
                </a:lnTo>
                <a:lnTo>
                  <a:pt x="2405459" y="917073"/>
                </a:lnTo>
                <a:close/>
              </a:path>
              <a:path w="5055235" h="1203325">
                <a:moveTo>
                  <a:pt x="2111403" y="919522"/>
                </a:moveTo>
                <a:lnTo>
                  <a:pt x="2124726" y="916828"/>
                </a:lnTo>
                <a:lnTo>
                  <a:pt x="2135610" y="909484"/>
                </a:lnTo>
                <a:lnTo>
                  <a:pt x="2142950" y="898593"/>
                </a:lnTo>
                <a:lnTo>
                  <a:pt x="2145642" y="885260"/>
                </a:lnTo>
                <a:lnTo>
                  <a:pt x="2142950" y="871928"/>
                </a:lnTo>
                <a:lnTo>
                  <a:pt x="2135610" y="861037"/>
                </a:lnTo>
                <a:lnTo>
                  <a:pt x="2124726" y="853692"/>
                </a:lnTo>
                <a:lnTo>
                  <a:pt x="2111403" y="850999"/>
                </a:lnTo>
                <a:lnTo>
                  <a:pt x="2098078" y="853692"/>
                </a:lnTo>
                <a:lnTo>
                  <a:pt x="2087194" y="861037"/>
                </a:lnTo>
                <a:lnTo>
                  <a:pt x="2079853" y="871928"/>
                </a:lnTo>
                <a:lnTo>
                  <a:pt x="2077161" y="885260"/>
                </a:lnTo>
                <a:lnTo>
                  <a:pt x="2079851" y="898593"/>
                </a:lnTo>
                <a:lnTo>
                  <a:pt x="2087187" y="909484"/>
                </a:lnTo>
                <a:lnTo>
                  <a:pt x="2098071" y="916828"/>
                </a:lnTo>
                <a:lnTo>
                  <a:pt x="2111403" y="919522"/>
                </a:lnTo>
                <a:close/>
              </a:path>
              <a:path w="5055235" h="1203325">
                <a:moveTo>
                  <a:pt x="1817354" y="921975"/>
                </a:moveTo>
                <a:lnTo>
                  <a:pt x="1831636" y="919089"/>
                </a:lnTo>
                <a:lnTo>
                  <a:pt x="1843299" y="911219"/>
                </a:lnTo>
                <a:lnTo>
                  <a:pt x="1851162" y="899549"/>
                </a:lnTo>
                <a:lnTo>
                  <a:pt x="1854046" y="885260"/>
                </a:lnTo>
                <a:lnTo>
                  <a:pt x="1851162" y="870972"/>
                </a:lnTo>
                <a:lnTo>
                  <a:pt x="1843299" y="859302"/>
                </a:lnTo>
                <a:lnTo>
                  <a:pt x="1831636" y="851432"/>
                </a:lnTo>
                <a:lnTo>
                  <a:pt x="1817354" y="848546"/>
                </a:lnTo>
                <a:lnTo>
                  <a:pt x="1803072" y="851432"/>
                </a:lnTo>
                <a:lnTo>
                  <a:pt x="1791410" y="859302"/>
                </a:lnTo>
                <a:lnTo>
                  <a:pt x="1783546" y="870972"/>
                </a:lnTo>
                <a:lnTo>
                  <a:pt x="1780663" y="885260"/>
                </a:lnTo>
                <a:lnTo>
                  <a:pt x="1783546" y="899549"/>
                </a:lnTo>
                <a:lnTo>
                  <a:pt x="1791410" y="911219"/>
                </a:lnTo>
                <a:lnTo>
                  <a:pt x="1803072" y="919089"/>
                </a:lnTo>
                <a:lnTo>
                  <a:pt x="1817354" y="921975"/>
                </a:lnTo>
                <a:close/>
              </a:path>
              <a:path w="5055235" h="1203325">
                <a:moveTo>
                  <a:pt x="1523299" y="925244"/>
                </a:moveTo>
                <a:lnTo>
                  <a:pt x="1538848" y="922102"/>
                </a:lnTo>
                <a:lnTo>
                  <a:pt x="1551542" y="913534"/>
                </a:lnTo>
                <a:lnTo>
                  <a:pt x="1560099" y="900824"/>
                </a:lnTo>
                <a:lnTo>
                  <a:pt x="1563236" y="885260"/>
                </a:lnTo>
                <a:lnTo>
                  <a:pt x="1560099" y="869696"/>
                </a:lnTo>
                <a:lnTo>
                  <a:pt x="1551542" y="856987"/>
                </a:lnTo>
                <a:lnTo>
                  <a:pt x="1538848" y="848419"/>
                </a:lnTo>
                <a:lnTo>
                  <a:pt x="1523299" y="845277"/>
                </a:lnTo>
                <a:lnTo>
                  <a:pt x="1507744" y="848419"/>
                </a:lnTo>
                <a:lnTo>
                  <a:pt x="1495038" y="856987"/>
                </a:lnTo>
                <a:lnTo>
                  <a:pt x="1486470" y="869696"/>
                </a:lnTo>
                <a:lnTo>
                  <a:pt x="1483328" y="885260"/>
                </a:lnTo>
                <a:lnTo>
                  <a:pt x="1486470" y="900824"/>
                </a:lnTo>
                <a:lnTo>
                  <a:pt x="1495038" y="913534"/>
                </a:lnTo>
                <a:lnTo>
                  <a:pt x="1507744" y="922102"/>
                </a:lnTo>
                <a:lnTo>
                  <a:pt x="1523299" y="925244"/>
                </a:lnTo>
                <a:close/>
              </a:path>
              <a:path w="5055235" h="1203325">
                <a:moveTo>
                  <a:pt x="1229243" y="927696"/>
                </a:moveTo>
                <a:lnTo>
                  <a:pt x="1245744" y="924363"/>
                </a:lnTo>
                <a:lnTo>
                  <a:pt x="1259221" y="915271"/>
                </a:lnTo>
                <a:lnTo>
                  <a:pt x="1268307" y="901787"/>
                </a:lnTo>
                <a:lnTo>
                  <a:pt x="1271640" y="885277"/>
                </a:lnTo>
                <a:lnTo>
                  <a:pt x="1268307" y="868766"/>
                </a:lnTo>
                <a:lnTo>
                  <a:pt x="1259221" y="855283"/>
                </a:lnTo>
                <a:lnTo>
                  <a:pt x="1245744" y="846191"/>
                </a:lnTo>
                <a:lnTo>
                  <a:pt x="1229243" y="842857"/>
                </a:lnTo>
                <a:lnTo>
                  <a:pt x="1212741" y="846191"/>
                </a:lnTo>
                <a:lnTo>
                  <a:pt x="1199265" y="855283"/>
                </a:lnTo>
                <a:lnTo>
                  <a:pt x="1190178" y="868766"/>
                </a:lnTo>
                <a:lnTo>
                  <a:pt x="1186846" y="885277"/>
                </a:lnTo>
                <a:lnTo>
                  <a:pt x="1190178" y="901787"/>
                </a:lnTo>
                <a:lnTo>
                  <a:pt x="1199265" y="915271"/>
                </a:lnTo>
                <a:lnTo>
                  <a:pt x="1212741" y="924363"/>
                </a:lnTo>
                <a:lnTo>
                  <a:pt x="1229243" y="927696"/>
                </a:lnTo>
                <a:close/>
              </a:path>
              <a:path w="5055235" h="1203325">
                <a:moveTo>
                  <a:pt x="935187" y="930149"/>
                </a:moveTo>
                <a:lnTo>
                  <a:pt x="952635" y="926623"/>
                </a:lnTo>
                <a:lnTo>
                  <a:pt x="966882" y="917006"/>
                </a:lnTo>
                <a:lnTo>
                  <a:pt x="976488" y="902743"/>
                </a:lnTo>
                <a:lnTo>
                  <a:pt x="980010" y="885277"/>
                </a:lnTo>
                <a:lnTo>
                  <a:pt x="976488" y="867812"/>
                </a:lnTo>
                <a:lnTo>
                  <a:pt x="966882" y="853550"/>
                </a:lnTo>
                <a:lnTo>
                  <a:pt x="952635" y="843934"/>
                </a:lnTo>
                <a:lnTo>
                  <a:pt x="935187" y="840408"/>
                </a:lnTo>
                <a:lnTo>
                  <a:pt x="917721" y="843934"/>
                </a:lnTo>
                <a:lnTo>
                  <a:pt x="903463" y="853550"/>
                </a:lnTo>
                <a:lnTo>
                  <a:pt x="893854" y="867812"/>
                </a:lnTo>
                <a:lnTo>
                  <a:pt x="890331" y="885277"/>
                </a:lnTo>
                <a:lnTo>
                  <a:pt x="893854" y="902743"/>
                </a:lnTo>
                <a:lnTo>
                  <a:pt x="903463" y="917006"/>
                </a:lnTo>
                <a:lnTo>
                  <a:pt x="917721" y="926623"/>
                </a:lnTo>
                <a:lnTo>
                  <a:pt x="935187" y="930149"/>
                </a:lnTo>
                <a:close/>
              </a:path>
              <a:path w="5055235" h="1203325">
                <a:moveTo>
                  <a:pt x="641131" y="932598"/>
                </a:moveTo>
                <a:lnTo>
                  <a:pt x="659530" y="928880"/>
                </a:lnTo>
                <a:lnTo>
                  <a:pt x="674560" y="918740"/>
                </a:lnTo>
                <a:lnTo>
                  <a:pt x="684696" y="903698"/>
                </a:lnTo>
                <a:lnTo>
                  <a:pt x="688414" y="885277"/>
                </a:lnTo>
                <a:lnTo>
                  <a:pt x="684696" y="866856"/>
                </a:lnTo>
                <a:lnTo>
                  <a:pt x="674560" y="851815"/>
                </a:lnTo>
                <a:lnTo>
                  <a:pt x="659530" y="841674"/>
                </a:lnTo>
                <a:lnTo>
                  <a:pt x="641131" y="837955"/>
                </a:lnTo>
                <a:lnTo>
                  <a:pt x="622714" y="841674"/>
                </a:lnTo>
                <a:lnTo>
                  <a:pt x="607674" y="851815"/>
                </a:lnTo>
                <a:lnTo>
                  <a:pt x="597534" y="866856"/>
                </a:lnTo>
                <a:lnTo>
                  <a:pt x="593816" y="885277"/>
                </a:lnTo>
                <a:lnTo>
                  <a:pt x="597534" y="903698"/>
                </a:lnTo>
                <a:lnTo>
                  <a:pt x="607674" y="918740"/>
                </a:lnTo>
                <a:lnTo>
                  <a:pt x="622714" y="928880"/>
                </a:lnTo>
                <a:lnTo>
                  <a:pt x="641131" y="932598"/>
                </a:lnTo>
                <a:close/>
              </a:path>
              <a:path w="5055235" h="1203325">
                <a:moveTo>
                  <a:pt x="347076" y="935051"/>
                </a:moveTo>
                <a:lnTo>
                  <a:pt x="366440" y="931140"/>
                </a:lnTo>
                <a:lnTo>
                  <a:pt x="382251" y="920474"/>
                </a:lnTo>
                <a:lnTo>
                  <a:pt x="392909" y="904653"/>
                </a:lnTo>
                <a:lnTo>
                  <a:pt x="396817" y="885277"/>
                </a:lnTo>
                <a:lnTo>
                  <a:pt x="392909" y="865900"/>
                </a:lnTo>
                <a:lnTo>
                  <a:pt x="382251" y="850079"/>
                </a:lnTo>
                <a:lnTo>
                  <a:pt x="366440" y="839413"/>
                </a:lnTo>
                <a:lnTo>
                  <a:pt x="347076" y="835502"/>
                </a:lnTo>
                <a:lnTo>
                  <a:pt x="327706" y="839413"/>
                </a:lnTo>
                <a:lnTo>
                  <a:pt x="311885" y="850079"/>
                </a:lnTo>
                <a:lnTo>
                  <a:pt x="301215" y="865900"/>
                </a:lnTo>
                <a:lnTo>
                  <a:pt x="297301" y="885277"/>
                </a:lnTo>
                <a:lnTo>
                  <a:pt x="301215" y="904653"/>
                </a:lnTo>
                <a:lnTo>
                  <a:pt x="311885" y="920474"/>
                </a:lnTo>
                <a:lnTo>
                  <a:pt x="327706" y="931140"/>
                </a:lnTo>
                <a:lnTo>
                  <a:pt x="347076" y="935051"/>
                </a:lnTo>
                <a:close/>
              </a:path>
              <a:path w="5055235" h="1203325">
                <a:moveTo>
                  <a:pt x="53020" y="935051"/>
                </a:moveTo>
                <a:lnTo>
                  <a:pt x="72384" y="931140"/>
                </a:lnTo>
                <a:lnTo>
                  <a:pt x="88195" y="920474"/>
                </a:lnTo>
                <a:lnTo>
                  <a:pt x="98854" y="904653"/>
                </a:lnTo>
                <a:lnTo>
                  <a:pt x="102762" y="885277"/>
                </a:lnTo>
                <a:lnTo>
                  <a:pt x="98854" y="865900"/>
                </a:lnTo>
                <a:lnTo>
                  <a:pt x="88195" y="850079"/>
                </a:lnTo>
                <a:lnTo>
                  <a:pt x="72384" y="839413"/>
                </a:lnTo>
                <a:lnTo>
                  <a:pt x="53020" y="835502"/>
                </a:lnTo>
                <a:lnTo>
                  <a:pt x="33651" y="839413"/>
                </a:lnTo>
                <a:lnTo>
                  <a:pt x="17829" y="850079"/>
                </a:lnTo>
                <a:lnTo>
                  <a:pt x="7159" y="865900"/>
                </a:lnTo>
                <a:lnTo>
                  <a:pt x="3246" y="885277"/>
                </a:lnTo>
                <a:lnTo>
                  <a:pt x="7159" y="904653"/>
                </a:lnTo>
                <a:lnTo>
                  <a:pt x="17829" y="920474"/>
                </a:lnTo>
                <a:lnTo>
                  <a:pt x="33651" y="931140"/>
                </a:lnTo>
                <a:lnTo>
                  <a:pt x="53020" y="935051"/>
                </a:lnTo>
                <a:close/>
              </a:path>
              <a:path w="5055235" h="1203325">
                <a:moveTo>
                  <a:pt x="3873944" y="1182779"/>
                </a:moveTo>
                <a:lnTo>
                  <a:pt x="3877554" y="1182779"/>
                </a:lnTo>
                <a:lnTo>
                  <a:pt x="3879010" y="1181326"/>
                </a:lnTo>
                <a:lnTo>
                  <a:pt x="3879010" y="1177696"/>
                </a:lnTo>
                <a:lnTo>
                  <a:pt x="3877554" y="1176240"/>
                </a:lnTo>
                <a:lnTo>
                  <a:pt x="3873927" y="1176240"/>
                </a:lnTo>
                <a:lnTo>
                  <a:pt x="3872475" y="1177696"/>
                </a:lnTo>
                <a:lnTo>
                  <a:pt x="3872475" y="1181326"/>
                </a:lnTo>
                <a:lnTo>
                  <a:pt x="3873944" y="1182779"/>
                </a:lnTo>
                <a:close/>
              </a:path>
              <a:path w="5055235" h="1203325">
                <a:moveTo>
                  <a:pt x="3577636" y="1186868"/>
                </a:moveTo>
                <a:lnTo>
                  <a:pt x="3585738" y="1186868"/>
                </a:lnTo>
                <a:lnTo>
                  <a:pt x="3589020" y="1183582"/>
                </a:lnTo>
                <a:lnTo>
                  <a:pt x="3589020" y="1175473"/>
                </a:lnTo>
                <a:lnTo>
                  <a:pt x="3585738" y="1172188"/>
                </a:lnTo>
                <a:lnTo>
                  <a:pt x="3577636" y="1172188"/>
                </a:lnTo>
                <a:lnTo>
                  <a:pt x="3574350" y="1175473"/>
                </a:lnTo>
                <a:lnTo>
                  <a:pt x="3574350" y="1183582"/>
                </a:lnTo>
                <a:lnTo>
                  <a:pt x="3577636" y="1186868"/>
                </a:lnTo>
                <a:close/>
              </a:path>
              <a:path w="5055235" h="1203325">
                <a:moveTo>
                  <a:pt x="3281780" y="1190137"/>
                </a:moveTo>
                <a:lnTo>
                  <a:pt x="3293476" y="1190137"/>
                </a:lnTo>
                <a:lnTo>
                  <a:pt x="3298230" y="1185379"/>
                </a:lnTo>
                <a:lnTo>
                  <a:pt x="3298230" y="1173676"/>
                </a:lnTo>
                <a:lnTo>
                  <a:pt x="3293476" y="1168919"/>
                </a:lnTo>
                <a:lnTo>
                  <a:pt x="3281780" y="1168919"/>
                </a:lnTo>
                <a:lnTo>
                  <a:pt x="3277025" y="1173676"/>
                </a:lnTo>
                <a:lnTo>
                  <a:pt x="3277025" y="1185379"/>
                </a:lnTo>
                <a:lnTo>
                  <a:pt x="3281780" y="1190137"/>
                </a:lnTo>
                <a:close/>
              </a:path>
              <a:path w="5055235" h="1203325">
                <a:moveTo>
                  <a:pt x="2985468" y="1194222"/>
                </a:moveTo>
                <a:lnTo>
                  <a:pt x="3001676" y="1194222"/>
                </a:lnTo>
                <a:lnTo>
                  <a:pt x="3008240" y="1187651"/>
                </a:lnTo>
                <a:lnTo>
                  <a:pt x="3008240" y="1171433"/>
                </a:lnTo>
                <a:lnTo>
                  <a:pt x="3001676" y="1164866"/>
                </a:lnTo>
                <a:lnTo>
                  <a:pt x="2985468" y="1164866"/>
                </a:lnTo>
                <a:lnTo>
                  <a:pt x="2978900" y="1171433"/>
                </a:lnTo>
                <a:lnTo>
                  <a:pt x="2978900" y="1187651"/>
                </a:lnTo>
                <a:lnTo>
                  <a:pt x="2985468" y="1194222"/>
                </a:lnTo>
                <a:close/>
              </a:path>
              <a:path w="5055235" h="1203325">
                <a:moveTo>
                  <a:pt x="2690055" y="1196675"/>
                </a:moveTo>
                <a:lnTo>
                  <a:pt x="2708974" y="1196675"/>
                </a:lnTo>
                <a:lnTo>
                  <a:pt x="2716637" y="1189009"/>
                </a:lnTo>
                <a:lnTo>
                  <a:pt x="2716637" y="1170079"/>
                </a:lnTo>
                <a:lnTo>
                  <a:pt x="2708974" y="1162413"/>
                </a:lnTo>
                <a:lnTo>
                  <a:pt x="2690055" y="1162413"/>
                </a:lnTo>
                <a:lnTo>
                  <a:pt x="2682395" y="1170079"/>
                </a:lnTo>
                <a:lnTo>
                  <a:pt x="2682395" y="1189009"/>
                </a:lnTo>
                <a:lnTo>
                  <a:pt x="2690055" y="1196675"/>
                </a:lnTo>
                <a:close/>
              </a:path>
              <a:path w="5055235" h="1203325">
                <a:moveTo>
                  <a:pt x="2405459" y="1199944"/>
                </a:moveTo>
                <a:lnTo>
                  <a:pt x="2413394" y="1198340"/>
                </a:lnTo>
                <a:lnTo>
                  <a:pt x="2419874" y="1193967"/>
                </a:lnTo>
                <a:lnTo>
                  <a:pt x="2424245" y="1187482"/>
                </a:lnTo>
                <a:lnTo>
                  <a:pt x="2425848" y="1179542"/>
                </a:lnTo>
                <a:lnTo>
                  <a:pt x="2424245" y="1171603"/>
                </a:lnTo>
                <a:lnTo>
                  <a:pt x="2419874" y="1165119"/>
                </a:lnTo>
                <a:lnTo>
                  <a:pt x="2413394" y="1160747"/>
                </a:lnTo>
                <a:lnTo>
                  <a:pt x="2405459" y="1159144"/>
                </a:lnTo>
                <a:lnTo>
                  <a:pt x="2397524" y="1160747"/>
                </a:lnTo>
                <a:lnTo>
                  <a:pt x="2391043" y="1165119"/>
                </a:lnTo>
                <a:lnTo>
                  <a:pt x="2386673" y="1171603"/>
                </a:lnTo>
                <a:lnTo>
                  <a:pt x="2385070" y="1179542"/>
                </a:lnTo>
                <a:lnTo>
                  <a:pt x="2386673" y="1187482"/>
                </a:lnTo>
                <a:lnTo>
                  <a:pt x="2391043" y="1193967"/>
                </a:lnTo>
                <a:lnTo>
                  <a:pt x="2397524" y="1198340"/>
                </a:lnTo>
                <a:lnTo>
                  <a:pt x="2405459" y="1199944"/>
                </a:lnTo>
                <a:close/>
              </a:path>
              <a:path w="5055235" h="1203325">
                <a:moveTo>
                  <a:pt x="2111403" y="1201577"/>
                </a:moveTo>
                <a:lnTo>
                  <a:pt x="2119978" y="1199846"/>
                </a:lnTo>
                <a:lnTo>
                  <a:pt x="2126977" y="1195126"/>
                </a:lnTo>
                <a:lnTo>
                  <a:pt x="2131695" y="1188123"/>
                </a:lnTo>
                <a:lnTo>
                  <a:pt x="2133425" y="1179542"/>
                </a:lnTo>
                <a:lnTo>
                  <a:pt x="2131695" y="1170962"/>
                </a:lnTo>
                <a:lnTo>
                  <a:pt x="2126977" y="1163958"/>
                </a:lnTo>
                <a:lnTo>
                  <a:pt x="2119978" y="1159238"/>
                </a:lnTo>
                <a:lnTo>
                  <a:pt x="2111403" y="1157508"/>
                </a:lnTo>
                <a:lnTo>
                  <a:pt x="2102827" y="1159238"/>
                </a:lnTo>
                <a:lnTo>
                  <a:pt x="2095827" y="1163958"/>
                </a:lnTo>
                <a:lnTo>
                  <a:pt x="2091108" y="1170962"/>
                </a:lnTo>
                <a:lnTo>
                  <a:pt x="2089379" y="1179542"/>
                </a:lnTo>
                <a:lnTo>
                  <a:pt x="2091111" y="1188123"/>
                </a:lnTo>
                <a:lnTo>
                  <a:pt x="2095833" y="1195126"/>
                </a:lnTo>
                <a:lnTo>
                  <a:pt x="2102834" y="1199846"/>
                </a:lnTo>
                <a:lnTo>
                  <a:pt x="2111403" y="1201577"/>
                </a:lnTo>
                <a:close/>
              </a:path>
              <a:path w="5055235" h="1203325">
                <a:moveTo>
                  <a:pt x="1817354" y="1201577"/>
                </a:moveTo>
                <a:lnTo>
                  <a:pt x="1825924" y="1199846"/>
                </a:lnTo>
                <a:lnTo>
                  <a:pt x="1832917" y="1195126"/>
                </a:lnTo>
                <a:lnTo>
                  <a:pt x="1837629" y="1188123"/>
                </a:lnTo>
                <a:lnTo>
                  <a:pt x="1839356" y="1179542"/>
                </a:lnTo>
                <a:lnTo>
                  <a:pt x="1837629" y="1170962"/>
                </a:lnTo>
                <a:lnTo>
                  <a:pt x="1832917" y="1163958"/>
                </a:lnTo>
                <a:lnTo>
                  <a:pt x="1825924" y="1159238"/>
                </a:lnTo>
                <a:lnTo>
                  <a:pt x="1817354" y="1157508"/>
                </a:lnTo>
                <a:lnTo>
                  <a:pt x="1808779" y="1159238"/>
                </a:lnTo>
                <a:lnTo>
                  <a:pt x="1801775" y="1163958"/>
                </a:lnTo>
                <a:lnTo>
                  <a:pt x="1797052" y="1170962"/>
                </a:lnTo>
                <a:lnTo>
                  <a:pt x="1795320" y="1179542"/>
                </a:lnTo>
                <a:lnTo>
                  <a:pt x="1797052" y="1188123"/>
                </a:lnTo>
                <a:lnTo>
                  <a:pt x="1801775" y="1195126"/>
                </a:lnTo>
                <a:lnTo>
                  <a:pt x="1808779" y="1199846"/>
                </a:lnTo>
                <a:lnTo>
                  <a:pt x="1817354" y="1201577"/>
                </a:lnTo>
                <a:close/>
              </a:path>
              <a:path w="5055235" h="1203325">
                <a:moveTo>
                  <a:pt x="1523299" y="1203213"/>
                </a:moveTo>
                <a:lnTo>
                  <a:pt x="1532498" y="1201354"/>
                </a:lnTo>
                <a:lnTo>
                  <a:pt x="1540013" y="1196283"/>
                </a:lnTo>
                <a:lnTo>
                  <a:pt x="1545081" y="1188764"/>
                </a:lnTo>
                <a:lnTo>
                  <a:pt x="1546940" y="1179559"/>
                </a:lnTo>
                <a:lnTo>
                  <a:pt x="1545081" y="1170354"/>
                </a:lnTo>
                <a:lnTo>
                  <a:pt x="1540013" y="1162836"/>
                </a:lnTo>
                <a:lnTo>
                  <a:pt x="1532498" y="1157767"/>
                </a:lnTo>
                <a:lnTo>
                  <a:pt x="1523299" y="1155908"/>
                </a:lnTo>
                <a:lnTo>
                  <a:pt x="1514099" y="1157767"/>
                </a:lnTo>
                <a:lnTo>
                  <a:pt x="1506584" y="1162836"/>
                </a:lnTo>
                <a:lnTo>
                  <a:pt x="1501516" y="1170354"/>
                </a:lnTo>
                <a:lnTo>
                  <a:pt x="1499657" y="1179559"/>
                </a:lnTo>
                <a:lnTo>
                  <a:pt x="1501516" y="1188764"/>
                </a:lnTo>
                <a:lnTo>
                  <a:pt x="1506584" y="1196283"/>
                </a:lnTo>
                <a:lnTo>
                  <a:pt x="1514099" y="1201354"/>
                </a:lnTo>
                <a:lnTo>
                  <a:pt x="1523299" y="1203213"/>
                </a:lnTo>
                <a:close/>
              </a:path>
              <a:path w="5055235" h="1203325">
                <a:moveTo>
                  <a:pt x="1229243" y="1201577"/>
                </a:moveTo>
                <a:lnTo>
                  <a:pt x="1237813" y="1199846"/>
                </a:lnTo>
                <a:lnTo>
                  <a:pt x="1244805" y="1195126"/>
                </a:lnTo>
                <a:lnTo>
                  <a:pt x="1249517" y="1188123"/>
                </a:lnTo>
                <a:lnTo>
                  <a:pt x="1251244" y="1179542"/>
                </a:lnTo>
                <a:lnTo>
                  <a:pt x="1249517" y="1170962"/>
                </a:lnTo>
                <a:lnTo>
                  <a:pt x="1244805" y="1163958"/>
                </a:lnTo>
                <a:lnTo>
                  <a:pt x="1237813" y="1159238"/>
                </a:lnTo>
                <a:lnTo>
                  <a:pt x="1229243" y="1157508"/>
                </a:lnTo>
                <a:lnTo>
                  <a:pt x="1220654" y="1159238"/>
                </a:lnTo>
                <a:lnTo>
                  <a:pt x="1213651" y="1163958"/>
                </a:lnTo>
                <a:lnTo>
                  <a:pt x="1208936" y="1170962"/>
                </a:lnTo>
                <a:lnTo>
                  <a:pt x="1207208" y="1179542"/>
                </a:lnTo>
                <a:lnTo>
                  <a:pt x="1208941" y="1188123"/>
                </a:lnTo>
                <a:lnTo>
                  <a:pt x="1213664" y="1195126"/>
                </a:lnTo>
                <a:lnTo>
                  <a:pt x="1220668" y="1199846"/>
                </a:lnTo>
                <a:lnTo>
                  <a:pt x="1229243" y="1201577"/>
                </a:lnTo>
                <a:close/>
              </a:path>
              <a:path w="5055235" h="1203325">
                <a:moveTo>
                  <a:pt x="935187" y="1199128"/>
                </a:moveTo>
                <a:lnTo>
                  <a:pt x="942797" y="1197589"/>
                </a:lnTo>
                <a:lnTo>
                  <a:pt x="949020" y="1193393"/>
                </a:lnTo>
                <a:lnTo>
                  <a:pt x="953221" y="1187167"/>
                </a:lnTo>
                <a:lnTo>
                  <a:pt x="954763" y="1179542"/>
                </a:lnTo>
                <a:lnTo>
                  <a:pt x="953221" y="1171918"/>
                </a:lnTo>
                <a:lnTo>
                  <a:pt x="949020" y="1165694"/>
                </a:lnTo>
                <a:lnTo>
                  <a:pt x="942797" y="1161499"/>
                </a:lnTo>
                <a:lnTo>
                  <a:pt x="935187" y="1159961"/>
                </a:lnTo>
                <a:lnTo>
                  <a:pt x="927564" y="1161499"/>
                </a:lnTo>
                <a:lnTo>
                  <a:pt x="921342" y="1165694"/>
                </a:lnTo>
                <a:lnTo>
                  <a:pt x="917149" y="1171918"/>
                </a:lnTo>
                <a:lnTo>
                  <a:pt x="915612" y="1179542"/>
                </a:lnTo>
                <a:lnTo>
                  <a:pt x="917149" y="1187167"/>
                </a:lnTo>
                <a:lnTo>
                  <a:pt x="921342" y="1193393"/>
                </a:lnTo>
                <a:lnTo>
                  <a:pt x="927564" y="1197589"/>
                </a:lnTo>
                <a:lnTo>
                  <a:pt x="935187" y="1199128"/>
                </a:lnTo>
                <a:close/>
              </a:path>
              <a:path w="5055235" h="1203325">
                <a:moveTo>
                  <a:pt x="632573" y="1195039"/>
                </a:moveTo>
                <a:lnTo>
                  <a:pt x="649657" y="1195039"/>
                </a:lnTo>
                <a:lnTo>
                  <a:pt x="656608" y="1188091"/>
                </a:lnTo>
                <a:lnTo>
                  <a:pt x="656608" y="1170994"/>
                </a:lnTo>
                <a:lnTo>
                  <a:pt x="649657" y="1164046"/>
                </a:lnTo>
                <a:lnTo>
                  <a:pt x="632573" y="1164046"/>
                </a:lnTo>
                <a:lnTo>
                  <a:pt x="625622" y="1170994"/>
                </a:lnTo>
                <a:lnTo>
                  <a:pt x="625622" y="1188091"/>
                </a:lnTo>
                <a:lnTo>
                  <a:pt x="632573" y="1195039"/>
                </a:lnTo>
                <a:close/>
              </a:path>
              <a:path w="5055235" h="1203325">
                <a:moveTo>
                  <a:pt x="341666" y="1189337"/>
                </a:moveTo>
                <a:lnTo>
                  <a:pt x="352453" y="1189337"/>
                </a:lnTo>
                <a:lnTo>
                  <a:pt x="356847" y="1184953"/>
                </a:lnTo>
                <a:lnTo>
                  <a:pt x="356847" y="1174132"/>
                </a:lnTo>
                <a:lnTo>
                  <a:pt x="352453" y="1169751"/>
                </a:lnTo>
                <a:lnTo>
                  <a:pt x="341666" y="1169751"/>
                </a:lnTo>
                <a:lnTo>
                  <a:pt x="337272" y="1174132"/>
                </a:lnTo>
                <a:lnTo>
                  <a:pt x="337272" y="1184953"/>
                </a:lnTo>
                <a:lnTo>
                  <a:pt x="341666" y="1189337"/>
                </a:lnTo>
                <a:close/>
              </a:path>
              <a:path w="5055235" h="1203325">
                <a:moveTo>
                  <a:pt x="51217" y="1182811"/>
                </a:moveTo>
                <a:lnTo>
                  <a:pt x="54824" y="1182811"/>
                </a:lnTo>
                <a:lnTo>
                  <a:pt x="56266" y="1181356"/>
                </a:lnTo>
                <a:lnTo>
                  <a:pt x="56266" y="1177729"/>
                </a:lnTo>
                <a:lnTo>
                  <a:pt x="54824" y="1176273"/>
                </a:lnTo>
                <a:lnTo>
                  <a:pt x="51184" y="1176273"/>
                </a:lnTo>
                <a:lnTo>
                  <a:pt x="49741" y="1177729"/>
                </a:lnTo>
                <a:lnTo>
                  <a:pt x="49741" y="1181356"/>
                </a:lnTo>
                <a:lnTo>
                  <a:pt x="51217" y="1182811"/>
                </a:lnTo>
                <a:close/>
              </a:path>
            </a:pathLst>
          </a:custGeom>
          <a:solidFill>
            <a:schemeClr val="tx1"/>
          </a:solidFill>
        </p:spPr>
        <p:txBody>
          <a:bodyPr wrap="square" lIns="0" tIns="0" rIns="0" bIns="0" rtlCol="0"/>
          <a:lstStyle/>
          <a:p>
            <a:endParaRPr lang="pt-BR" noProof="0"/>
          </a:p>
        </p:txBody>
      </p:sp>
      <p:sp>
        <p:nvSpPr>
          <p:cNvPr id="16" name="CaixaDeTexto 15">
            <a:extLst>
              <a:ext uri="{FF2B5EF4-FFF2-40B4-BE49-F238E27FC236}">
                <a16:creationId xmlns:a16="http://schemas.microsoft.com/office/drawing/2014/main" id="{A1600080-1604-23D7-DA78-749E162A7CA5}"/>
              </a:ext>
            </a:extLst>
          </p:cNvPr>
          <p:cNvSpPr txBox="1"/>
          <p:nvPr/>
        </p:nvSpPr>
        <p:spPr>
          <a:xfrm>
            <a:off x="982107" y="2279544"/>
            <a:ext cx="6556170"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b="1">
                <a:latin typeface="Verdana"/>
                <a:ea typeface="Verdana"/>
              </a:rPr>
              <a:t>1. Introdução </a:t>
            </a:r>
            <a:endParaRPr lang="pt-BR" sz="2800" b="1">
              <a:solidFill>
                <a:srgbClr val="000000"/>
              </a:solidFill>
              <a:latin typeface="Verdana"/>
              <a:ea typeface="Verdana"/>
            </a:endParaRPr>
          </a:p>
          <a:p>
            <a:pPr algn="l"/>
            <a:endParaRPr lang="pt-BR" sz="2800" b="1">
              <a:latin typeface="Verdana"/>
              <a:ea typeface="Verdana"/>
            </a:endParaRPr>
          </a:p>
          <a:p>
            <a:pPr algn="l"/>
            <a:r>
              <a:rPr lang="pt-BR" sz="2800" b="1">
                <a:latin typeface="Verdana"/>
                <a:ea typeface="Verdana"/>
              </a:rPr>
              <a:t>2. Mercado Fitness Digital</a:t>
            </a:r>
          </a:p>
          <a:p>
            <a:pPr algn="l"/>
            <a:endParaRPr lang="pt-BR" sz="2800" b="1">
              <a:latin typeface="Verdana"/>
              <a:ea typeface="Verdana"/>
            </a:endParaRPr>
          </a:p>
          <a:p>
            <a:pPr algn="l"/>
            <a:r>
              <a:rPr lang="pt-BR" sz="2800" b="1">
                <a:latin typeface="Verdana"/>
                <a:ea typeface="Verdana"/>
              </a:rPr>
              <a:t>3. Sobre o </a:t>
            </a:r>
            <a:r>
              <a:rPr lang="pt-BR" sz="2800" b="1" err="1">
                <a:latin typeface="Verdana"/>
                <a:ea typeface="Verdana"/>
              </a:rPr>
              <a:t>FitAI</a:t>
            </a:r>
            <a:r>
              <a:rPr lang="pt-BR" sz="2800" b="1">
                <a:latin typeface="Verdana"/>
                <a:ea typeface="Verdana"/>
              </a:rPr>
              <a:t> </a:t>
            </a:r>
          </a:p>
          <a:p>
            <a:pPr algn="l"/>
            <a:endParaRPr lang="pt-BR" sz="2800" b="1">
              <a:latin typeface="Verdana"/>
              <a:ea typeface="Verdana"/>
            </a:endParaRPr>
          </a:p>
          <a:p>
            <a:pPr algn="l"/>
            <a:r>
              <a:rPr lang="pt-BR" sz="2800" b="1">
                <a:latin typeface="Verdana"/>
                <a:ea typeface="Verdana"/>
              </a:rPr>
              <a:t>4. Principais Funcionalidades </a:t>
            </a:r>
          </a:p>
          <a:p>
            <a:pPr algn="l"/>
            <a:endParaRPr lang="pt-BR" sz="2800" b="1">
              <a:latin typeface="Verdana"/>
              <a:ea typeface="Verdana"/>
            </a:endParaRPr>
          </a:p>
          <a:p>
            <a:pPr algn="l"/>
            <a:r>
              <a:rPr lang="pt-BR" sz="2800" b="1">
                <a:latin typeface="Verdana"/>
                <a:ea typeface="Verdana"/>
              </a:rPr>
              <a:t>5. Fluxo de Rotas</a:t>
            </a:r>
          </a:p>
          <a:p>
            <a:pPr algn="l"/>
            <a:endParaRPr lang="pt-BR" sz="2800" b="1">
              <a:latin typeface="Verdana"/>
              <a:ea typeface="Verdana"/>
            </a:endParaRPr>
          </a:p>
          <a:p>
            <a:pPr algn="l"/>
            <a:r>
              <a:rPr lang="pt-BR" sz="2800" b="1">
                <a:latin typeface="Verdana"/>
                <a:ea typeface="Verdana"/>
              </a:rPr>
              <a:t>6. Modelo de Negócio</a:t>
            </a:r>
          </a:p>
          <a:p>
            <a:pPr algn="l"/>
            <a:endParaRPr lang="pt-BR" sz="2800" b="1">
              <a:latin typeface="Verdana"/>
              <a:ea typeface="Verdana"/>
            </a:endParaRPr>
          </a:p>
          <a:p>
            <a:pPr algn="l"/>
            <a:r>
              <a:rPr lang="pt-BR" sz="2800" b="1">
                <a:latin typeface="Verdana"/>
                <a:ea typeface="Verdana"/>
              </a:rPr>
              <a:t>7. Precificação </a:t>
            </a:r>
          </a:p>
          <a:p>
            <a:pPr algn="l"/>
            <a:endParaRPr lang="pt-BR" sz="2800" b="1">
              <a:latin typeface="Verdana"/>
              <a:ea typeface="Verdana"/>
            </a:endParaRPr>
          </a:p>
          <a:p>
            <a:pPr algn="l"/>
            <a:r>
              <a:rPr lang="pt-BR" sz="2800" b="1">
                <a:latin typeface="Verdana"/>
                <a:ea typeface="Verdana"/>
              </a:rPr>
              <a:t>8. Demonstração do Protótipo</a:t>
            </a:r>
          </a:p>
          <a:p>
            <a:pPr algn="l"/>
            <a:endParaRPr lang="pt-BR" sz="2800" b="1">
              <a:latin typeface="Verdana"/>
              <a:ea typeface="Verdana"/>
            </a:endParaRPr>
          </a:p>
          <a:p>
            <a:pPr algn="l"/>
            <a:r>
              <a:rPr lang="pt-BR" sz="2800" b="1">
                <a:latin typeface="Verdana"/>
                <a:ea typeface="Verdana"/>
              </a:rPr>
              <a:t>9. Dúvidas</a:t>
            </a:r>
          </a:p>
          <a:p>
            <a:pPr algn="l"/>
            <a:endParaRPr lang="pt-BR" sz="2800" b="1">
              <a:latin typeface="Verdana"/>
              <a:ea typeface="Verdana"/>
            </a:endParaRPr>
          </a:p>
        </p:txBody>
      </p:sp>
      <p:sp>
        <p:nvSpPr>
          <p:cNvPr id="7" name="Slide Number Placeholder 6">
            <a:extLst>
              <a:ext uri="{FF2B5EF4-FFF2-40B4-BE49-F238E27FC236}">
                <a16:creationId xmlns:a16="http://schemas.microsoft.com/office/drawing/2014/main" id="{831D3915-C106-BF40-BAC0-3D535F7A3AC1}"/>
              </a:ext>
            </a:extLst>
          </p:cNvPr>
          <p:cNvSpPr>
            <a:spLocks noGrp="1"/>
          </p:cNvSpPr>
          <p:nvPr>
            <p:ph type="sldNum" sz="quarter" idx="7"/>
          </p:nvPr>
        </p:nvSpPr>
        <p:spPr>
          <a:xfrm>
            <a:off x="13582617" y="9133272"/>
            <a:ext cx="4206240" cy="923330"/>
          </a:xfrm>
        </p:spPr>
        <p:txBody>
          <a:bodyPr wrap="square" lIns="0" tIns="0" rIns="0" bIns="0" anchor="t">
            <a:spAutoFit/>
          </a:bodyPr>
          <a:lstStyle/>
          <a:p>
            <a:fld id="{B6F15528-21DE-4FAA-801E-634DDDAF4B2B}" type="slidenum">
              <a:rPr lang="pt-BR" sz="6000" noProof="0" dirty="0">
                <a:solidFill>
                  <a:schemeClr val="bg1"/>
                </a:solidFill>
              </a:rPr>
              <a:t>3</a:t>
            </a:fld>
            <a:endParaRPr lang="pt-BR" sz="6000" noProof="0">
              <a:solidFill>
                <a:schemeClr val="bg1"/>
              </a:solidFill>
            </a:endParaRPr>
          </a:p>
        </p:txBody>
      </p:sp>
      <p:sp>
        <p:nvSpPr>
          <p:cNvPr id="20" name="object 13">
            <a:extLst>
              <a:ext uri="{FF2B5EF4-FFF2-40B4-BE49-F238E27FC236}">
                <a16:creationId xmlns:a16="http://schemas.microsoft.com/office/drawing/2014/main" id="{45F2F9D0-DF78-3F1C-09AD-9B3DA992A4E3}"/>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50F03480-810E-D9BB-7092-97A144F29F6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919A33-4EA6-9681-1EF5-EEE5D209ACC9}"/>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51B78028-E8F7-714B-4912-E3DE5582D12D}"/>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30</a:t>
            </a:r>
            <a:endParaRPr lang="pt-BR" sz="6000" noProof="0">
              <a:solidFill>
                <a:schemeClr val="bg1"/>
              </a:solidFill>
            </a:endParaRPr>
          </a:p>
        </p:txBody>
      </p:sp>
      <p:sp>
        <p:nvSpPr>
          <p:cNvPr id="44" name="object 13">
            <a:extLst>
              <a:ext uri="{FF2B5EF4-FFF2-40B4-BE49-F238E27FC236}">
                <a16:creationId xmlns:a16="http://schemas.microsoft.com/office/drawing/2014/main" id="{591FA22E-63E6-E95A-9CDE-E056183F5318}"/>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5" name="Imagem 4" descr="Diagrama&#10;&#10;O conteúdo gerado por IA pode estar incorreto.">
            <a:extLst>
              <a:ext uri="{FF2B5EF4-FFF2-40B4-BE49-F238E27FC236}">
                <a16:creationId xmlns:a16="http://schemas.microsoft.com/office/drawing/2014/main" id="{B96BFB17-A7C4-19D8-A215-D64354EA6FA0}"/>
              </a:ext>
            </a:extLst>
          </p:cNvPr>
          <p:cNvPicPr>
            <a:picLocks noChangeAspect="1"/>
          </p:cNvPicPr>
          <p:nvPr/>
        </p:nvPicPr>
        <p:blipFill>
          <a:blip r:embed="rId2"/>
          <a:stretch>
            <a:fillRect/>
          </a:stretch>
        </p:blipFill>
        <p:spPr>
          <a:xfrm>
            <a:off x="1077327" y="962025"/>
            <a:ext cx="14086472" cy="8823157"/>
          </a:xfrm>
          <a:prstGeom prst="rect">
            <a:avLst/>
          </a:prstGeom>
        </p:spPr>
      </p:pic>
      <p:sp>
        <p:nvSpPr>
          <p:cNvPr id="6" name="Text Placeholder 5">
            <a:extLst>
              <a:ext uri="{FF2B5EF4-FFF2-40B4-BE49-F238E27FC236}">
                <a16:creationId xmlns:a16="http://schemas.microsoft.com/office/drawing/2014/main" id="{E9CB2DB2-FD29-0DE1-054B-E69C3EAA2B32}"/>
              </a:ext>
            </a:extLst>
          </p:cNvPr>
          <p:cNvSpPr>
            <a:spLocks noGrp="1"/>
          </p:cNvSpPr>
          <p:nvPr>
            <p:ph type="body" idx="1"/>
          </p:nvPr>
        </p:nvSpPr>
        <p:spPr>
          <a:xfrm>
            <a:off x="7624206" y="1521427"/>
            <a:ext cx="9578252"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Gerador de Plano</a:t>
            </a:r>
          </a:p>
        </p:txBody>
      </p:sp>
    </p:spTree>
    <p:extLst>
      <p:ext uri="{BB962C8B-B14F-4D97-AF65-F5344CB8AC3E}">
        <p14:creationId xmlns:p14="http://schemas.microsoft.com/office/powerpoint/2010/main" val="184902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FA06E267-979B-CCE0-5A8D-D2F05F29431A}"/>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D47BC23D-0519-8206-7AA2-21969C9F4DE1}"/>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9B24C7E5-690A-8D57-7501-B77D00F12650}"/>
              </a:ext>
            </a:extLst>
          </p:cNvPr>
          <p:cNvSpPr txBox="1">
            <a:spLocks noGrp="1"/>
          </p:cNvSpPr>
          <p:nvPr>
            <p:ph type="title"/>
          </p:nvPr>
        </p:nvSpPr>
        <p:spPr>
          <a:xfrm>
            <a:off x="530246" y="39047"/>
            <a:ext cx="15287071" cy="2529860"/>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 </a:t>
            </a:r>
            <a:br>
              <a:rPr lang="pt-BR" sz="7200" spc="-550">
                <a:solidFill>
                  <a:srgbClr val="FFFFFF"/>
                </a:solidFill>
                <a:ea typeface="Verdana"/>
              </a:rPr>
            </a:br>
            <a:r>
              <a:rPr lang="pt-BR" sz="7200" spc="-550" noProof="0">
                <a:solidFill>
                  <a:srgbClr val="E68D19"/>
                </a:solidFill>
                <a:ea typeface="Verdana"/>
              </a:rPr>
              <a:t>Gerador de Plano Personalizado </a:t>
            </a:r>
            <a:endParaRPr lang="pt-BR" sz="7200" noProof="0">
              <a:solidFill>
                <a:srgbClr val="E68D19"/>
              </a:solidFill>
              <a:ea typeface="Verdana"/>
            </a:endParaRPr>
          </a:p>
        </p:txBody>
      </p:sp>
      <p:sp>
        <p:nvSpPr>
          <p:cNvPr id="9" name="Slide Number Placeholder 8">
            <a:extLst>
              <a:ext uri="{FF2B5EF4-FFF2-40B4-BE49-F238E27FC236}">
                <a16:creationId xmlns:a16="http://schemas.microsoft.com/office/drawing/2014/main" id="{710D4FA2-91B6-DE16-D7C2-DAA28583B30C}"/>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31</a:t>
            </a:r>
            <a:endParaRPr lang="pt-BR" sz="6000" noProof="0">
              <a:solidFill>
                <a:schemeClr val="bg1"/>
              </a:solidFill>
            </a:endParaRPr>
          </a:p>
        </p:txBody>
      </p:sp>
      <p:pic>
        <p:nvPicPr>
          <p:cNvPr id="2" name="Imagem 1" descr="Interface gráfica do usuário, Texto, Aplicativo, chat ou mensagem de texto&#10;&#10;O conteúdo gerado por IA pode estar incorreto.">
            <a:extLst>
              <a:ext uri="{FF2B5EF4-FFF2-40B4-BE49-F238E27FC236}">
                <a16:creationId xmlns:a16="http://schemas.microsoft.com/office/drawing/2014/main" id="{F727B5DB-9818-C482-7CA8-DD380AFC669A}"/>
              </a:ext>
            </a:extLst>
          </p:cNvPr>
          <p:cNvPicPr>
            <a:picLocks noChangeAspect="1"/>
          </p:cNvPicPr>
          <p:nvPr/>
        </p:nvPicPr>
        <p:blipFill>
          <a:blip r:embed="rId2"/>
          <a:srcRect t="59864" r="-366" b="2839"/>
          <a:stretch>
            <a:fillRect/>
          </a:stretch>
        </p:blipFill>
        <p:spPr>
          <a:xfrm>
            <a:off x="5555198" y="3322862"/>
            <a:ext cx="7177617" cy="5729057"/>
          </a:xfrm>
          <a:prstGeom prst="rect">
            <a:avLst/>
          </a:prstGeom>
        </p:spPr>
      </p:pic>
      <p:sp>
        <p:nvSpPr>
          <p:cNvPr id="5" name="object 10">
            <a:extLst>
              <a:ext uri="{FF2B5EF4-FFF2-40B4-BE49-F238E27FC236}">
                <a16:creationId xmlns:a16="http://schemas.microsoft.com/office/drawing/2014/main" id="{5632F520-A7E2-6C73-294E-16196D82636F}"/>
              </a:ext>
            </a:extLst>
          </p:cNvPr>
          <p:cNvSpPr/>
          <p:nvPr/>
        </p:nvSpPr>
        <p:spPr>
          <a:xfrm>
            <a:off x="0"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sp>
        <p:nvSpPr>
          <p:cNvPr id="13" name="object 13">
            <a:extLst>
              <a:ext uri="{FF2B5EF4-FFF2-40B4-BE49-F238E27FC236}">
                <a16:creationId xmlns:a16="http://schemas.microsoft.com/office/drawing/2014/main" id="{5C2911C9-6C11-C7F5-1964-F264B8636557}"/>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Tree>
    <p:extLst>
      <p:ext uri="{BB962C8B-B14F-4D97-AF65-F5344CB8AC3E}">
        <p14:creationId xmlns:p14="http://schemas.microsoft.com/office/powerpoint/2010/main" val="214337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54DF1111-E8BD-7760-7D9B-4824758193E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04760EB-3911-B506-0FB5-879D53835A88}"/>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ECFF99C8-91A5-A914-BF14-B00E045377D6}"/>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32</a:t>
            </a:r>
            <a:endParaRPr lang="pt-BR" sz="6000" noProof="0">
              <a:solidFill>
                <a:schemeClr val="bg1"/>
              </a:solidFill>
            </a:endParaRPr>
          </a:p>
        </p:txBody>
      </p:sp>
      <p:sp>
        <p:nvSpPr>
          <p:cNvPr id="44" name="object 13">
            <a:extLst>
              <a:ext uri="{FF2B5EF4-FFF2-40B4-BE49-F238E27FC236}">
                <a16:creationId xmlns:a16="http://schemas.microsoft.com/office/drawing/2014/main" id="{177BDBF3-8FAE-50D1-6CB4-944C273B44F4}"/>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3" name="Imagem 2">
            <a:extLst>
              <a:ext uri="{FF2B5EF4-FFF2-40B4-BE49-F238E27FC236}">
                <a16:creationId xmlns:a16="http://schemas.microsoft.com/office/drawing/2014/main" id="{4514E097-5C19-3FDE-649D-0F839BF0C140}"/>
              </a:ext>
            </a:extLst>
          </p:cNvPr>
          <p:cNvPicPr>
            <a:picLocks noChangeAspect="1"/>
          </p:cNvPicPr>
          <p:nvPr/>
        </p:nvPicPr>
        <p:blipFill>
          <a:blip r:embed="rId2"/>
          <a:stretch>
            <a:fillRect/>
          </a:stretch>
        </p:blipFill>
        <p:spPr>
          <a:xfrm>
            <a:off x="437562" y="750256"/>
            <a:ext cx="15111216" cy="9350157"/>
          </a:xfrm>
          <a:prstGeom prst="rect">
            <a:avLst/>
          </a:prstGeom>
        </p:spPr>
      </p:pic>
      <p:sp>
        <p:nvSpPr>
          <p:cNvPr id="6" name="Text Placeholder 5">
            <a:extLst>
              <a:ext uri="{FF2B5EF4-FFF2-40B4-BE49-F238E27FC236}">
                <a16:creationId xmlns:a16="http://schemas.microsoft.com/office/drawing/2014/main" id="{4597B5CA-CDE1-AC7D-4C79-678ABDCCA554}"/>
              </a:ext>
            </a:extLst>
          </p:cNvPr>
          <p:cNvSpPr>
            <a:spLocks noGrp="1"/>
          </p:cNvSpPr>
          <p:nvPr>
            <p:ph type="body" idx="1"/>
          </p:nvPr>
        </p:nvSpPr>
        <p:spPr>
          <a:xfrm>
            <a:off x="7624206" y="1521427"/>
            <a:ext cx="9578252"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Histórico de Treinos</a:t>
            </a:r>
            <a:endParaRPr lang="pt-BR"/>
          </a:p>
        </p:txBody>
      </p:sp>
    </p:spTree>
    <p:extLst>
      <p:ext uri="{BB962C8B-B14F-4D97-AF65-F5344CB8AC3E}">
        <p14:creationId xmlns:p14="http://schemas.microsoft.com/office/powerpoint/2010/main" val="371547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83A75B21-B2C5-DF39-5499-01ECA171CB9B}"/>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4A597095-E3C6-2FE4-222E-95E9CEDC4F50}"/>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9F47201C-F12C-1676-A44C-162641D9D7BB}"/>
              </a:ext>
            </a:extLst>
          </p:cNvPr>
          <p:cNvSpPr txBox="1">
            <a:spLocks noGrp="1"/>
          </p:cNvSpPr>
          <p:nvPr>
            <p:ph type="title"/>
          </p:nvPr>
        </p:nvSpPr>
        <p:spPr>
          <a:xfrm>
            <a:off x="510020" y="541054"/>
            <a:ext cx="15287071" cy="1311578"/>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 </a:t>
            </a:r>
            <a:r>
              <a:rPr lang="pt-BR" sz="7200" spc="-550" noProof="0">
                <a:solidFill>
                  <a:srgbClr val="E68D19"/>
                </a:solidFill>
                <a:ea typeface="Verdana"/>
              </a:rPr>
              <a:t>Histórico de Treinos</a:t>
            </a:r>
            <a:endParaRPr lang="pt-BR" sz="7200" noProof="0">
              <a:solidFill>
                <a:srgbClr val="E68D19"/>
              </a:solidFill>
              <a:ea typeface="Verdana"/>
            </a:endParaRPr>
          </a:p>
        </p:txBody>
      </p:sp>
      <p:sp>
        <p:nvSpPr>
          <p:cNvPr id="9" name="Slide Number Placeholder 8">
            <a:extLst>
              <a:ext uri="{FF2B5EF4-FFF2-40B4-BE49-F238E27FC236}">
                <a16:creationId xmlns:a16="http://schemas.microsoft.com/office/drawing/2014/main" id="{771427A3-219E-CEA2-C049-06727A82B0D2}"/>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33</a:t>
            </a:r>
            <a:endParaRPr lang="pt-BR" sz="6000" noProof="0">
              <a:solidFill>
                <a:schemeClr val="bg1"/>
              </a:solidFill>
            </a:endParaRPr>
          </a:p>
        </p:txBody>
      </p:sp>
      <p:pic>
        <p:nvPicPr>
          <p:cNvPr id="4" name="Imagem 3" descr="Interface gráfica do usuário, Texto, Aplicativo&#10;&#10;O conteúdo gerado por IA pode estar incorreto.">
            <a:extLst>
              <a:ext uri="{FF2B5EF4-FFF2-40B4-BE49-F238E27FC236}">
                <a16:creationId xmlns:a16="http://schemas.microsoft.com/office/drawing/2014/main" id="{F901F9B7-3775-799B-18BD-74CF3BD0053A}"/>
              </a:ext>
            </a:extLst>
          </p:cNvPr>
          <p:cNvPicPr>
            <a:picLocks noChangeAspect="1"/>
          </p:cNvPicPr>
          <p:nvPr/>
        </p:nvPicPr>
        <p:blipFill>
          <a:blip r:embed="rId2"/>
          <a:srcRect r="366" b="32192"/>
          <a:stretch>
            <a:fillRect/>
          </a:stretch>
        </p:blipFill>
        <p:spPr>
          <a:xfrm>
            <a:off x="6367562" y="1855650"/>
            <a:ext cx="5552899" cy="8293882"/>
          </a:xfrm>
          <a:prstGeom prst="rect">
            <a:avLst/>
          </a:prstGeom>
        </p:spPr>
      </p:pic>
      <p:sp>
        <p:nvSpPr>
          <p:cNvPr id="6" name="object 13">
            <a:extLst>
              <a:ext uri="{FF2B5EF4-FFF2-40B4-BE49-F238E27FC236}">
                <a16:creationId xmlns:a16="http://schemas.microsoft.com/office/drawing/2014/main" id="{F2D64A89-34D1-C0DC-2A93-F777410713AC}"/>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5" name="object 10">
            <a:extLst>
              <a:ext uri="{FF2B5EF4-FFF2-40B4-BE49-F238E27FC236}">
                <a16:creationId xmlns:a16="http://schemas.microsoft.com/office/drawing/2014/main" id="{A4C2959B-D928-E453-C29E-3984382A2323}"/>
              </a:ext>
            </a:extLst>
          </p:cNvPr>
          <p:cNvSpPr/>
          <p:nvPr/>
        </p:nvSpPr>
        <p:spPr>
          <a:xfrm>
            <a:off x="0"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spTree>
    <p:extLst>
      <p:ext uri="{BB962C8B-B14F-4D97-AF65-F5344CB8AC3E}">
        <p14:creationId xmlns:p14="http://schemas.microsoft.com/office/powerpoint/2010/main" val="346037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06BD9233-DC0F-88BF-9AAB-50F88F50DA2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FE977A9-0A21-9030-FEE3-0E997FE6C524}"/>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5BA1131B-4D07-4F11-C78B-BAA6D986AC07}"/>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34</a:t>
            </a:r>
            <a:endParaRPr lang="pt-BR" sz="6000" noProof="0">
              <a:solidFill>
                <a:schemeClr val="bg1"/>
              </a:solidFill>
            </a:endParaRPr>
          </a:p>
        </p:txBody>
      </p:sp>
      <p:sp>
        <p:nvSpPr>
          <p:cNvPr id="44" name="object 13">
            <a:extLst>
              <a:ext uri="{FF2B5EF4-FFF2-40B4-BE49-F238E27FC236}">
                <a16:creationId xmlns:a16="http://schemas.microsoft.com/office/drawing/2014/main" id="{E25F65DF-F0DB-C6C3-8871-5C996DEBF6B3}"/>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5" name="Imagem 4">
            <a:extLst>
              <a:ext uri="{FF2B5EF4-FFF2-40B4-BE49-F238E27FC236}">
                <a16:creationId xmlns:a16="http://schemas.microsoft.com/office/drawing/2014/main" id="{8A85161E-FA9E-82A2-291C-37A78D24753F}"/>
              </a:ext>
            </a:extLst>
          </p:cNvPr>
          <p:cNvPicPr>
            <a:picLocks noChangeAspect="1"/>
          </p:cNvPicPr>
          <p:nvPr/>
        </p:nvPicPr>
        <p:blipFill>
          <a:blip r:embed="rId2"/>
          <a:stretch>
            <a:fillRect/>
          </a:stretch>
        </p:blipFill>
        <p:spPr>
          <a:xfrm>
            <a:off x="307409" y="385632"/>
            <a:ext cx="15313590" cy="9567993"/>
          </a:xfrm>
          <a:prstGeom prst="rect">
            <a:avLst/>
          </a:prstGeom>
        </p:spPr>
      </p:pic>
      <p:sp>
        <p:nvSpPr>
          <p:cNvPr id="6" name="Text Placeholder 5">
            <a:extLst>
              <a:ext uri="{FF2B5EF4-FFF2-40B4-BE49-F238E27FC236}">
                <a16:creationId xmlns:a16="http://schemas.microsoft.com/office/drawing/2014/main" id="{71FB3D1F-B8A3-F5F9-39EA-2A1CAA74ED90}"/>
              </a:ext>
            </a:extLst>
          </p:cNvPr>
          <p:cNvSpPr>
            <a:spLocks noGrp="1"/>
          </p:cNvSpPr>
          <p:nvPr>
            <p:ph type="body" idx="1"/>
          </p:nvPr>
        </p:nvSpPr>
        <p:spPr>
          <a:xfrm>
            <a:off x="7624206" y="1521427"/>
            <a:ext cx="9578252"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Equipamentos</a:t>
            </a:r>
            <a:endParaRPr lang="pt-BR"/>
          </a:p>
        </p:txBody>
      </p:sp>
    </p:spTree>
    <p:extLst>
      <p:ext uri="{BB962C8B-B14F-4D97-AF65-F5344CB8AC3E}">
        <p14:creationId xmlns:p14="http://schemas.microsoft.com/office/powerpoint/2010/main" val="72764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EF777B1F-E5F0-6DEE-7B8D-2470D119A8C0}"/>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02EE13A4-0AFF-802E-A0AB-B74AE8756E91}"/>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A789310F-7F95-04D9-800B-6C28B6AC8924}"/>
              </a:ext>
            </a:extLst>
          </p:cNvPr>
          <p:cNvSpPr txBox="1">
            <a:spLocks noGrp="1"/>
          </p:cNvSpPr>
          <p:nvPr>
            <p:ph type="title"/>
          </p:nvPr>
        </p:nvSpPr>
        <p:spPr>
          <a:xfrm>
            <a:off x="394890" y="-286116"/>
            <a:ext cx="15287071" cy="2529860"/>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a:t>
            </a:r>
            <a:br>
              <a:rPr lang="pt-BR" sz="7200" spc="-550">
                <a:ea typeface="Verdana"/>
              </a:rPr>
            </a:br>
            <a:r>
              <a:rPr lang="pt-BR" sz="7200" spc="-550">
                <a:ea typeface="Verdana"/>
              </a:rPr>
              <a:t> </a:t>
            </a:r>
            <a:r>
              <a:rPr lang="pt-BR" sz="7200" spc="-550" noProof="0">
                <a:solidFill>
                  <a:srgbClr val="E68D19"/>
                </a:solidFill>
                <a:ea typeface="Verdana"/>
              </a:rPr>
              <a:t>Análise de Progresso </a:t>
            </a:r>
            <a:r>
              <a:rPr lang="pt-BR" sz="7200" spc="-550">
                <a:solidFill>
                  <a:srgbClr val="E68D19"/>
                </a:solidFill>
                <a:ea typeface="Verdana"/>
              </a:rPr>
              <a:t>Cárdio</a:t>
            </a:r>
            <a:endParaRPr lang="pt-BR" sz="7200" noProof="0" err="1">
              <a:solidFill>
                <a:srgbClr val="E68D19"/>
              </a:solidFill>
              <a:ea typeface="Verdana"/>
            </a:endParaRPr>
          </a:p>
        </p:txBody>
      </p:sp>
      <p:sp>
        <p:nvSpPr>
          <p:cNvPr id="9" name="Slide Number Placeholder 8">
            <a:extLst>
              <a:ext uri="{FF2B5EF4-FFF2-40B4-BE49-F238E27FC236}">
                <a16:creationId xmlns:a16="http://schemas.microsoft.com/office/drawing/2014/main" id="{06A6DF91-2205-366B-EA88-D923101F4EA2}"/>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35</a:t>
            </a:r>
            <a:endParaRPr lang="pt-BR" sz="6000" noProof="0">
              <a:solidFill>
                <a:schemeClr val="bg1"/>
              </a:solidFill>
            </a:endParaRPr>
          </a:p>
        </p:txBody>
      </p:sp>
      <p:pic>
        <p:nvPicPr>
          <p:cNvPr id="2" name="Imagem 1" descr="Gráfico&#10;&#10;O conteúdo gerado por IA pode estar incorreto.">
            <a:extLst>
              <a:ext uri="{FF2B5EF4-FFF2-40B4-BE49-F238E27FC236}">
                <a16:creationId xmlns:a16="http://schemas.microsoft.com/office/drawing/2014/main" id="{2E9138A5-69CE-3B03-941B-386AC1AEA641}"/>
              </a:ext>
            </a:extLst>
          </p:cNvPr>
          <p:cNvPicPr>
            <a:picLocks noChangeAspect="1"/>
          </p:cNvPicPr>
          <p:nvPr/>
        </p:nvPicPr>
        <p:blipFill>
          <a:blip r:embed="rId2"/>
          <a:stretch>
            <a:fillRect/>
          </a:stretch>
        </p:blipFill>
        <p:spPr>
          <a:xfrm>
            <a:off x="6614560" y="2352995"/>
            <a:ext cx="4080279" cy="7784381"/>
          </a:xfrm>
          <a:prstGeom prst="rect">
            <a:avLst/>
          </a:prstGeom>
        </p:spPr>
      </p:pic>
      <p:sp>
        <p:nvSpPr>
          <p:cNvPr id="5" name="object 13">
            <a:extLst>
              <a:ext uri="{FF2B5EF4-FFF2-40B4-BE49-F238E27FC236}">
                <a16:creationId xmlns:a16="http://schemas.microsoft.com/office/drawing/2014/main" id="{4D6F3DFA-AAB0-E449-660E-144F3EF13563}"/>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6" name="object 10">
            <a:extLst>
              <a:ext uri="{FF2B5EF4-FFF2-40B4-BE49-F238E27FC236}">
                <a16:creationId xmlns:a16="http://schemas.microsoft.com/office/drawing/2014/main" id="{5798C65D-8069-BDB5-6C13-4968E6ACFA3E}"/>
              </a:ext>
            </a:extLst>
          </p:cNvPr>
          <p:cNvSpPr/>
          <p:nvPr/>
        </p:nvSpPr>
        <p:spPr>
          <a:xfrm>
            <a:off x="0"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pic>
        <p:nvPicPr>
          <p:cNvPr id="4" name="Imagem 3" descr="Gráfico&#10;&#10;O conteúdo gerado por IA pode estar incorreto.">
            <a:extLst>
              <a:ext uri="{FF2B5EF4-FFF2-40B4-BE49-F238E27FC236}">
                <a16:creationId xmlns:a16="http://schemas.microsoft.com/office/drawing/2014/main" id="{76FE10D1-FA3D-189E-97EC-C025F3776E38}"/>
              </a:ext>
            </a:extLst>
          </p:cNvPr>
          <p:cNvPicPr>
            <a:picLocks noChangeAspect="1"/>
          </p:cNvPicPr>
          <p:nvPr/>
        </p:nvPicPr>
        <p:blipFill>
          <a:blip r:embed="rId2"/>
          <a:srcRect t="-92" r="368" b="48649"/>
          <a:stretch>
            <a:fillRect/>
          </a:stretch>
        </p:blipFill>
        <p:spPr>
          <a:xfrm>
            <a:off x="11547508" y="2352994"/>
            <a:ext cx="4952609" cy="4876879"/>
          </a:xfrm>
          <a:prstGeom prst="rect">
            <a:avLst/>
          </a:prstGeom>
        </p:spPr>
      </p:pic>
      <p:pic>
        <p:nvPicPr>
          <p:cNvPr id="7" name="Imagem 6" descr="Gráfico&#10;&#10;O conteúdo gerado por IA pode estar incorreto.">
            <a:extLst>
              <a:ext uri="{FF2B5EF4-FFF2-40B4-BE49-F238E27FC236}">
                <a16:creationId xmlns:a16="http://schemas.microsoft.com/office/drawing/2014/main" id="{E47028C5-C607-C702-5A30-9B96563C9E96}"/>
              </a:ext>
            </a:extLst>
          </p:cNvPr>
          <p:cNvPicPr>
            <a:picLocks noChangeAspect="1"/>
          </p:cNvPicPr>
          <p:nvPr/>
        </p:nvPicPr>
        <p:blipFill>
          <a:blip r:embed="rId2"/>
          <a:srcRect t="51544" r="368"/>
          <a:stretch>
            <a:fillRect/>
          </a:stretch>
        </p:blipFill>
        <p:spPr>
          <a:xfrm>
            <a:off x="689009" y="2352993"/>
            <a:ext cx="5133083" cy="4884889"/>
          </a:xfrm>
          <a:prstGeom prst="rect">
            <a:avLst/>
          </a:prstGeom>
        </p:spPr>
      </p:pic>
    </p:spTree>
    <p:extLst>
      <p:ext uri="{BB962C8B-B14F-4D97-AF65-F5344CB8AC3E}">
        <p14:creationId xmlns:p14="http://schemas.microsoft.com/office/powerpoint/2010/main" val="132763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E8082172-4A3C-C8B4-A076-C747714BF2A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5D4245E8-4F5F-A9A4-7FE6-9E1A444A47C2}"/>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ED081BD3-5263-1DED-DF8E-56F73B609E6A}"/>
              </a:ext>
            </a:extLst>
          </p:cNvPr>
          <p:cNvSpPr txBox="1">
            <a:spLocks noGrp="1"/>
          </p:cNvSpPr>
          <p:nvPr>
            <p:ph type="title"/>
          </p:nvPr>
        </p:nvSpPr>
        <p:spPr>
          <a:xfrm>
            <a:off x="394890" y="-286116"/>
            <a:ext cx="15287071" cy="2529860"/>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a:t>
            </a:r>
            <a:br>
              <a:rPr lang="pt-BR" sz="7200" spc="-550">
                <a:ea typeface="Verdana"/>
              </a:rPr>
            </a:br>
            <a:r>
              <a:rPr lang="pt-BR" sz="7200" spc="-550">
                <a:ea typeface="Verdana"/>
              </a:rPr>
              <a:t> </a:t>
            </a:r>
            <a:r>
              <a:rPr lang="pt-BR" sz="7200" spc="-550" noProof="0">
                <a:solidFill>
                  <a:srgbClr val="E68D19"/>
                </a:solidFill>
                <a:ea typeface="Verdana"/>
              </a:rPr>
              <a:t>Análise de Progresso </a:t>
            </a:r>
            <a:r>
              <a:rPr lang="pt-BR" sz="7200" spc="-550">
                <a:solidFill>
                  <a:srgbClr val="E68D19"/>
                </a:solidFill>
                <a:ea typeface="Verdana"/>
              </a:rPr>
              <a:t>Cárdio</a:t>
            </a:r>
            <a:endParaRPr lang="pt-BR" sz="7200" noProof="0" err="1">
              <a:solidFill>
                <a:srgbClr val="E68D19"/>
              </a:solidFill>
              <a:ea typeface="Verdana"/>
            </a:endParaRPr>
          </a:p>
        </p:txBody>
      </p:sp>
      <p:sp>
        <p:nvSpPr>
          <p:cNvPr id="9" name="Slide Number Placeholder 8">
            <a:extLst>
              <a:ext uri="{FF2B5EF4-FFF2-40B4-BE49-F238E27FC236}">
                <a16:creationId xmlns:a16="http://schemas.microsoft.com/office/drawing/2014/main" id="{1BE9F62F-D900-B631-5EDF-BDAD011DD964}"/>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36</a:t>
            </a:r>
            <a:endParaRPr lang="pt-BR" sz="6000" noProof="0">
              <a:solidFill>
                <a:schemeClr val="bg1"/>
              </a:solidFill>
            </a:endParaRPr>
          </a:p>
        </p:txBody>
      </p:sp>
      <p:sp>
        <p:nvSpPr>
          <p:cNvPr id="5" name="object 13">
            <a:extLst>
              <a:ext uri="{FF2B5EF4-FFF2-40B4-BE49-F238E27FC236}">
                <a16:creationId xmlns:a16="http://schemas.microsoft.com/office/drawing/2014/main" id="{51D35D64-75B5-C0A3-91A4-35F104B5E1A3}"/>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6" name="object 10">
            <a:extLst>
              <a:ext uri="{FF2B5EF4-FFF2-40B4-BE49-F238E27FC236}">
                <a16:creationId xmlns:a16="http://schemas.microsoft.com/office/drawing/2014/main" id="{6F6F172D-EBA4-9A10-DA40-BE68247B958B}"/>
              </a:ext>
            </a:extLst>
          </p:cNvPr>
          <p:cNvSpPr/>
          <p:nvPr/>
        </p:nvSpPr>
        <p:spPr>
          <a:xfrm>
            <a:off x="0"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pic>
        <p:nvPicPr>
          <p:cNvPr id="2" name="Imagem 1" descr="Interface gráfica do usuário, Texto, Aplicativo&#10;&#10;O conteúdo gerado por IA pode estar incorreto.">
            <a:extLst>
              <a:ext uri="{FF2B5EF4-FFF2-40B4-BE49-F238E27FC236}">
                <a16:creationId xmlns:a16="http://schemas.microsoft.com/office/drawing/2014/main" id="{4FEACA8A-2C01-9B3B-9CFD-998AB9DBF129}"/>
              </a:ext>
            </a:extLst>
          </p:cNvPr>
          <p:cNvPicPr>
            <a:picLocks noChangeAspect="1"/>
          </p:cNvPicPr>
          <p:nvPr/>
        </p:nvPicPr>
        <p:blipFill>
          <a:blip r:embed="rId2"/>
          <a:srcRect t="21812" r="-326" b="20351"/>
          <a:stretch>
            <a:fillRect/>
          </a:stretch>
        </p:blipFill>
        <p:spPr>
          <a:xfrm>
            <a:off x="6197767" y="2421355"/>
            <a:ext cx="5892507" cy="7453619"/>
          </a:xfrm>
          <a:prstGeom prst="rect">
            <a:avLst/>
          </a:prstGeom>
        </p:spPr>
      </p:pic>
    </p:spTree>
    <p:extLst>
      <p:ext uri="{BB962C8B-B14F-4D97-AF65-F5344CB8AC3E}">
        <p14:creationId xmlns:p14="http://schemas.microsoft.com/office/powerpoint/2010/main" val="277151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97675B84-04F1-ECBB-9995-01DAEB15C78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A8BAB29-6039-0877-724D-D62C1AD0B281}"/>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8018F88D-8E14-47B8-2B87-13FDE174238B}"/>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37</a:t>
            </a:r>
            <a:endParaRPr lang="pt-BR" sz="6000" noProof="0">
              <a:solidFill>
                <a:schemeClr val="bg1"/>
              </a:solidFill>
            </a:endParaRPr>
          </a:p>
        </p:txBody>
      </p:sp>
      <p:sp>
        <p:nvSpPr>
          <p:cNvPr id="44" name="object 13">
            <a:extLst>
              <a:ext uri="{FF2B5EF4-FFF2-40B4-BE49-F238E27FC236}">
                <a16:creationId xmlns:a16="http://schemas.microsoft.com/office/drawing/2014/main" id="{96D7AEF7-94EE-F1C8-D3C1-891FC80E46A4}"/>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3" name="Imagem 2">
            <a:extLst>
              <a:ext uri="{FF2B5EF4-FFF2-40B4-BE49-F238E27FC236}">
                <a16:creationId xmlns:a16="http://schemas.microsoft.com/office/drawing/2014/main" id="{582E186C-BF79-3686-8136-E1380FA5566E}"/>
              </a:ext>
            </a:extLst>
          </p:cNvPr>
          <p:cNvPicPr>
            <a:picLocks noChangeAspect="1"/>
          </p:cNvPicPr>
          <p:nvPr/>
        </p:nvPicPr>
        <p:blipFill>
          <a:blip r:embed="rId2"/>
          <a:stretch>
            <a:fillRect/>
          </a:stretch>
        </p:blipFill>
        <p:spPr>
          <a:xfrm>
            <a:off x="-157423" y="578024"/>
            <a:ext cx="15659230" cy="9710280"/>
          </a:xfrm>
          <a:prstGeom prst="rect">
            <a:avLst/>
          </a:prstGeom>
        </p:spPr>
      </p:pic>
      <p:sp>
        <p:nvSpPr>
          <p:cNvPr id="6" name="Text Placeholder 5">
            <a:extLst>
              <a:ext uri="{FF2B5EF4-FFF2-40B4-BE49-F238E27FC236}">
                <a16:creationId xmlns:a16="http://schemas.microsoft.com/office/drawing/2014/main" id="{75F5B8C9-AE1D-35B4-8643-80DB954B57F2}"/>
              </a:ext>
            </a:extLst>
          </p:cNvPr>
          <p:cNvSpPr>
            <a:spLocks noGrp="1"/>
          </p:cNvSpPr>
          <p:nvPr>
            <p:ph type="body" idx="1"/>
          </p:nvPr>
        </p:nvSpPr>
        <p:spPr>
          <a:xfrm>
            <a:off x="7624206" y="1521427"/>
            <a:ext cx="9578252"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Medidas</a:t>
            </a:r>
            <a:endParaRPr lang="pt-BR"/>
          </a:p>
        </p:txBody>
      </p:sp>
    </p:spTree>
    <p:extLst>
      <p:ext uri="{BB962C8B-B14F-4D97-AF65-F5344CB8AC3E}">
        <p14:creationId xmlns:p14="http://schemas.microsoft.com/office/powerpoint/2010/main" val="27748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D020FA45-09B8-3115-7B8C-1103B02A9D83}"/>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99C4EB99-6E07-3615-D74C-7665C799A2EE}"/>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58A4C566-E022-6523-CDED-5E84601BD882}"/>
              </a:ext>
            </a:extLst>
          </p:cNvPr>
          <p:cNvSpPr txBox="1">
            <a:spLocks noGrp="1"/>
          </p:cNvSpPr>
          <p:nvPr>
            <p:ph type="title"/>
          </p:nvPr>
        </p:nvSpPr>
        <p:spPr>
          <a:xfrm>
            <a:off x="530246" y="383918"/>
            <a:ext cx="15287071" cy="2529860"/>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a:t>
            </a:r>
            <a:br>
              <a:rPr lang="pt-BR" sz="7200" spc="-550">
                <a:ea typeface="Verdana"/>
              </a:rPr>
            </a:br>
            <a:r>
              <a:rPr lang="pt-BR" sz="7200" spc="-550" noProof="0">
                <a:solidFill>
                  <a:srgbClr val="E68D19"/>
                </a:solidFill>
                <a:ea typeface="Verdana"/>
              </a:rPr>
              <a:t>Análise de Progresso Medidas</a:t>
            </a:r>
          </a:p>
        </p:txBody>
      </p:sp>
      <p:sp>
        <p:nvSpPr>
          <p:cNvPr id="9" name="Slide Number Placeholder 8">
            <a:extLst>
              <a:ext uri="{FF2B5EF4-FFF2-40B4-BE49-F238E27FC236}">
                <a16:creationId xmlns:a16="http://schemas.microsoft.com/office/drawing/2014/main" id="{2B3D1761-4714-152B-3618-25EED053289D}"/>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38</a:t>
            </a:r>
            <a:endParaRPr lang="pt-BR" sz="6000" noProof="0">
              <a:solidFill>
                <a:schemeClr val="bg1"/>
              </a:solidFill>
            </a:endParaRPr>
          </a:p>
        </p:txBody>
      </p:sp>
      <p:pic>
        <p:nvPicPr>
          <p:cNvPr id="4" name="Imagem 3" descr="Gráfico, Gráfico de linhas&#10;&#10;O conteúdo gerado por IA pode estar incorreto.">
            <a:extLst>
              <a:ext uri="{FF2B5EF4-FFF2-40B4-BE49-F238E27FC236}">
                <a16:creationId xmlns:a16="http://schemas.microsoft.com/office/drawing/2014/main" id="{99BCB48E-0A56-7513-F73C-61EF36B3295D}"/>
              </a:ext>
            </a:extLst>
          </p:cNvPr>
          <p:cNvPicPr>
            <a:picLocks noChangeAspect="1"/>
          </p:cNvPicPr>
          <p:nvPr/>
        </p:nvPicPr>
        <p:blipFill>
          <a:blip r:embed="rId2"/>
          <a:stretch>
            <a:fillRect/>
          </a:stretch>
        </p:blipFill>
        <p:spPr>
          <a:xfrm>
            <a:off x="4348234" y="3034431"/>
            <a:ext cx="3311191" cy="7124199"/>
          </a:xfrm>
          <a:prstGeom prst="rect">
            <a:avLst/>
          </a:prstGeom>
        </p:spPr>
      </p:pic>
      <p:sp>
        <p:nvSpPr>
          <p:cNvPr id="6" name="object 13">
            <a:extLst>
              <a:ext uri="{FF2B5EF4-FFF2-40B4-BE49-F238E27FC236}">
                <a16:creationId xmlns:a16="http://schemas.microsoft.com/office/drawing/2014/main" id="{8A5BBC88-5DD8-1368-9A25-5EB8B680A600}"/>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5" name="object 10">
            <a:extLst>
              <a:ext uri="{FF2B5EF4-FFF2-40B4-BE49-F238E27FC236}">
                <a16:creationId xmlns:a16="http://schemas.microsoft.com/office/drawing/2014/main" id="{CAA77D74-8558-B42E-29B3-F6CE6D787344}"/>
              </a:ext>
            </a:extLst>
          </p:cNvPr>
          <p:cNvSpPr/>
          <p:nvPr/>
        </p:nvSpPr>
        <p:spPr>
          <a:xfrm>
            <a:off x="-541421"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pic>
        <p:nvPicPr>
          <p:cNvPr id="2" name="Imagem 1" descr="Gráfico, Gráfico de linhas&#10;&#10;O conteúdo gerado por IA pode estar incorreto.">
            <a:extLst>
              <a:ext uri="{FF2B5EF4-FFF2-40B4-BE49-F238E27FC236}">
                <a16:creationId xmlns:a16="http://schemas.microsoft.com/office/drawing/2014/main" id="{37D20F84-F493-7797-E669-0863270B8BDB}"/>
              </a:ext>
            </a:extLst>
          </p:cNvPr>
          <p:cNvPicPr>
            <a:picLocks noChangeAspect="1"/>
          </p:cNvPicPr>
          <p:nvPr/>
        </p:nvPicPr>
        <p:blipFill>
          <a:blip r:embed="rId2"/>
          <a:srcRect r="-1399" b="48234"/>
          <a:stretch>
            <a:fillRect/>
          </a:stretch>
        </p:blipFill>
        <p:spPr>
          <a:xfrm>
            <a:off x="7942668" y="3034431"/>
            <a:ext cx="4536891" cy="4968205"/>
          </a:xfrm>
          <a:prstGeom prst="rect">
            <a:avLst/>
          </a:prstGeom>
        </p:spPr>
      </p:pic>
      <p:pic>
        <p:nvPicPr>
          <p:cNvPr id="7" name="Imagem 6" descr="Gráfico, Gráfico de linhas&#10;&#10;O conteúdo gerado por IA pode estar incorreto.">
            <a:extLst>
              <a:ext uri="{FF2B5EF4-FFF2-40B4-BE49-F238E27FC236}">
                <a16:creationId xmlns:a16="http://schemas.microsoft.com/office/drawing/2014/main" id="{10045C90-D28F-6013-B4F9-4E086FADBFD7}"/>
              </a:ext>
            </a:extLst>
          </p:cNvPr>
          <p:cNvPicPr>
            <a:picLocks noChangeAspect="1"/>
          </p:cNvPicPr>
          <p:nvPr/>
        </p:nvPicPr>
        <p:blipFill>
          <a:blip r:embed="rId2"/>
          <a:srcRect t="51266" b="211"/>
          <a:stretch>
            <a:fillRect/>
          </a:stretch>
        </p:blipFill>
        <p:spPr>
          <a:xfrm>
            <a:off x="12830496" y="3034431"/>
            <a:ext cx="4709862" cy="4960844"/>
          </a:xfrm>
          <a:prstGeom prst="rect">
            <a:avLst/>
          </a:prstGeom>
        </p:spPr>
      </p:pic>
    </p:spTree>
    <p:extLst>
      <p:ext uri="{BB962C8B-B14F-4D97-AF65-F5344CB8AC3E}">
        <p14:creationId xmlns:p14="http://schemas.microsoft.com/office/powerpoint/2010/main" val="300207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BC4B255A-BBDE-7E5A-843D-177CF0D0E9F8}"/>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9E6F1FF3-B48D-0001-2945-650697BE76BB}"/>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2B8A7991-3942-A0FE-82D6-7E420A3F8889}"/>
              </a:ext>
            </a:extLst>
          </p:cNvPr>
          <p:cNvSpPr txBox="1">
            <a:spLocks noGrp="1"/>
          </p:cNvSpPr>
          <p:nvPr>
            <p:ph type="title"/>
          </p:nvPr>
        </p:nvSpPr>
        <p:spPr>
          <a:xfrm>
            <a:off x="406306" y="136038"/>
            <a:ext cx="15287071" cy="2529860"/>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a:t>
            </a:r>
            <a:br>
              <a:rPr lang="pt-BR" sz="7200" spc="-550">
                <a:ea typeface="Verdana"/>
              </a:rPr>
            </a:br>
            <a:r>
              <a:rPr lang="pt-BR" sz="7200" spc="-550" noProof="0">
                <a:solidFill>
                  <a:srgbClr val="E68D19"/>
                </a:solidFill>
                <a:ea typeface="Verdana"/>
              </a:rPr>
              <a:t>Análise de Progresso Medidas</a:t>
            </a:r>
          </a:p>
        </p:txBody>
      </p:sp>
      <p:sp>
        <p:nvSpPr>
          <p:cNvPr id="9" name="Slide Number Placeholder 8">
            <a:extLst>
              <a:ext uri="{FF2B5EF4-FFF2-40B4-BE49-F238E27FC236}">
                <a16:creationId xmlns:a16="http://schemas.microsoft.com/office/drawing/2014/main" id="{833D7125-C26B-0D93-B737-2ECA38F180D1}"/>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39</a:t>
            </a:r>
            <a:endParaRPr lang="pt-BR" sz="6000" noProof="0">
              <a:solidFill>
                <a:schemeClr val="bg1"/>
              </a:solidFill>
            </a:endParaRPr>
          </a:p>
        </p:txBody>
      </p:sp>
      <p:sp>
        <p:nvSpPr>
          <p:cNvPr id="6" name="object 13">
            <a:extLst>
              <a:ext uri="{FF2B5EF4-FFF2-40B4-BE49-F238E27FC236}">
                <a16:creationId xmlns:a16="http://schemas.microsoft.com/office/drawing/2014/main" id="{A9EFA9A0-575B-04C8-A9DA-2C1055875B16}"/>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5" name="object 10">
            <a:extLst>
              <a:ext uri="{FF2B5EF4-FFF2-40B4-BE49-F238E27FC236}">
                <a16:creationId xmlns:a16="http://schemas.microsoft.com/office/drawing/2014/main" id="{DFA6C508-9C6E-647E-C6D5-61CB20486742}"/>
              </a:ext>
            </a:extLst>
          </p:cNvPr>
          <p:cNvSpPr/>
          <p:nvPr/>
        </p:nvSpPr>
        <p:spPr>
          <a:xfrm>
            <a:off x="-541421"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pic>
        <p:nvPicPr>
          <p:cNvPr id="2" name="Imagem 1" descr="Interface gráfica do usuário, Texto, Aplicativo, chat ou mensagem de texto&#10;&#10;O conteúdo gerado por IA pode estar incorreto.">
            <a:extLst>
              <a:ext uri="{FF2B5EF4-FFF2-40B4-BE49-F238E27FC236}">
                <a16:creationId xmlns:a16="http://schemas.microsoft.com/office/drawing/2014/main" id="{18F1CFEC-B6FD-F0D6-E1C5-62B02E8814B7}"/>
              </a:ext>
            </a:extLst>
          </p:cNvPr>
          <p:cNvPicPr>
            <a:picLocks noChangeAspect="1"/>
          </p:cNvPicPr>
          <p:nvPr/>
        </p:nvPicPr>
        <p:blipFill>
          <a:blip r:embed="rId2"/>
          <a:srcRect t="27135" r="-481" b="15892"/>
          <a:stretch>
            <a:fillRect/>
          </a:stretch>
        </p:blipFill>
        <p:spPr>
          <a:xfrm>
            <a:off x="6438399" y="3053013"/>
            <a:ext cx="5390860" cy="6788666"/>
          </a:xfrm>
          <a:prstGeom prst="rect">
            <a:avLst/>
          </a:prstGeom>
        </p:spPr>
      </p:pic>
    </p:spTree>
    <p:extLst>
      <p:ext uri="{BB962C8B-B14F-4D97-AF65-F5344CB8AC3E}">
        <p14:creationId xmlns:p14="http://schemas.microsoft.com/office/powerpoint/2010/main" val="28756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E7B41-6F73-506F-C24D-56A4F41EE12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74B5AA8-75F3-9649-5A01-B108BBE9FE9D}"/>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6" name="object 6">
            <a:extLst>
              <a:ext uri="{FF2B5EF4-FFF2-40B4-BE49-F238E27FC236}">
                <a16:creationId xmlns:a16="http://schemas.microsoft.com/office/drawing/2014/main" id="{7F12417A-71E2-172F-D578-FF36E81D1D7C}"/>
              </a:ext>
            </a:extLst>
          </p:cNvPr>
          <p:cNvSpPr txBox="1">
            <a:spLocks noGrp="1"/>
          </p:cNvSpPr>
          <p:nvPr>
            <p:ph type="title"/>
          </p:nvPr>
        </p:nvSpPr>
        <p:spPr>
          <a:xfrm>
            <a:off x="5210970" y="391268"/>
            <a:ext cx="7666846" cy="1653657"/>
          </a:xfrm>
          <a:prstGeom prst="rect">
            <a:avLst/>
          </a:prstGeom>
        </p:spPr>
        <p:txBody>
          <a:bodyPr vert="horz" wrap="square" lIns="0" tIns="14604" rIns="0" bIns="0" rtlCol="0" anchor="t">
            <a:spAutoFit/>
          </a:bodyPr>
          <a:lstStyle/>
          <a:p>
            <a:pPr marL="12700">
              <a:spcBef>
                <a:spcPts val="114"/>
              </a:spcBef>
            </a:pPr>
            <a:r>
              <a:rPr lang="pt-BR" sz="10650" spc="-300" noProof="0">
                <a:latin typeface="Trebuchet MS"/>
                <a:cs typeface="Trebuchet MS"/>
              </a:rPr>
              <a:t>Nossa </a:t>
            </a:r>
            <a:r>
              <a:rPr lang="pt-BR" sz="10650" spc="-300" noProof="0">
                <a:solidFill>
                  <a:srgbClr val="E68D19"/>
                </a:solidFill>
                <a:latin typeface="Trebuchet MS"/>
                <a:cs typeface="Trebuchet MS"/>
              </a:rPr>
              <a:t>Equipe</a:t>
            </a:r>
          </a:p>
        </p:txBody>
      </p:sp>
      <p:sp>
        <p:nvSpPr>
          <p:cNvPr id="29" name="object 29">
            <a:extLst>
              <a:ext uri="{FF2B5EF4-FFF2-40B4-BE49-F238E27FC236}">
                <a16:creationId xmlns:a16="http://schemas.microsoft.com/office/drawing/2014/main" id="{EC1BCC58-DB4E-A70D-48DF-457B93FE7B9F}"/>
              </a:ext>
            </a:extLst>
          </p:cNvPr>
          <p:cNvSpPr/>
          <p:nvPr/>
        </p:nvSpPr>
        <p:spPr>
          <a:xfrm>
            <a:off x="14497" y="66353"/>
            <a:ext cx="5351780" cy="962025"/>
          </a:xfrm>
          <a:custGeom>
            <a:avLst/>
            <a:gdLst/>
            <a:ahLst/>
            <a:cxnLst/>
            <a:rect l="l" t="t" r="r" b="b"/>
            <a:pathLst>
              <a:path w="5351780" h="962025">
                <a:moveTo>
                  <a:pt x="5346653" y="58650"/>
                </a:moveTo>
                <a:lnTo>
                  <a:pt x="5350264" y="58650"/>
                </a:lnTo>
                <a:lnTo>
                  <a:pt x="5351718" y="57197"/>
                </a:lnTo>
                <a:lnTo>
                  <a:pt x="5351718" y="53568"/>
                </a:lnTo>
                <a:lnTo>
                  <a:pt x="5350264" y="52112"/>
                </a:lnTo>
                <a:lnTo>
                  <a:pt x="5346637" y="52112"/>
                </a:lnTo>
                <a:lnTo>
                  <a:pt x="5345183" y="53568"/>
                </a:lnTo>
                <a:lnTo>
                  <a:pt x="5345183" y="57197"/>
                </a:lnTo>
                <a:lnTo>
                  <a:pt x="5346653" y="58650"/>
                </a:lnTo>
                <a:close/>
              </a:path>
              <a:path w="5351780" h="962025">
                <a:moveTo>
                  <a:pt x="5050783" y="61919"/>
                </a:moveTo>
                <a:lnTo>
                  <a:pt x="5057987" y="61919"/>
                </a:lnTo>
                <a:lnTo>
                  <a:pt x="5060912" y="58994"/>
                </a:lnTo>
                <a:lnTo>
                  <a:pt x="5060912" y="51804"/>
                </a:lnTo>
                <a:lnTo>
                  <a:pt x="5057987" y="48875"/>
                </a:lnTo>
                <a:lnTo>
                  <a:pt x="5050799" y="48875"/>
                </a:lnTo>
                <a:lnTo>
                  <a:pt x="5047874" y="51804"/>
                </a:lnTo>
                <a:lnTo>
                  <a:pt x="5047874" y="58994"/>
                </a:lnTo>
                <a:lnTo>
                  <a:pt x="5050783" y="61919"/>
                </a:lnTo>
                <a:close/>
              </a:path>
              <a:path w="5351780" h="962025">
                <a:moveTo>
                  <a:pt x="4754930" y="65188"/>
                </a:moveTo>
                <a:lnTo>
                  <a:pt x="4765744" y="65188"/>
                </a:lnTo>
                <a:lnTo>
                  <a:pt x="4770122" y="60807"/>
                </a:lnTo>
                <a:lnTo>
                  <a:pt x="4770122" y="49987"/>
                </a:lnTo>
                <a:lnTo>
                  <a:pt x="4765744" y="45606"/>
                </a:lnTo>
                <a:lnTo>
                  <a:pt x="4754930" y="45606"/>
                </a:lnTo>
                <a:lnTo>
                  <a:pt x="4750553" y="49987"/>
                </a:lnTo>
                <a:lnTo>
                  <a:pt x="4750553" y="60807"/>
                </a:lnTo>
                <a:lnTo>
                  <a:pt x="4754930" y="65188"/>
                </a:lnTo>
                <a:close/>
              </a:path>
              <a:path w="5351780" h="962025">
                <a:moveTo>
                  <a:pt x="4459078" y="68457"/>
                </a:moveTo>
                <a:lnTo>
                  <a:pt x="4473485" y="68457"/>
                </a:lnTo>
                <a:lnTo>
                  <a:pt x="4479332" y="62608"/>
                </a:lnTo>
                <a:lnTo>
                  <a:pt x="4479332" y="48190"/>
                </a:lnTo>
                <a:lnTo>
                  <a:pt x="4473485" y="42337"/>
                </a:lnTo>
                <a:lnTo>
                  <a:pt x="4459078" y="42337"/>
                </a:lnTo>
                <a:lnTo>
                  <a:pt x="4453228" y="48190"/>
                </a:lnTo>
                <a:lnTo>
                  <a:pt x="4453228" y="62608"/>
                </a:lnTo>
                <a:lnTo>
                  <a:pt x="4459078" y="68457"/>
                </a:lnTo>
                <a:close/>
              </a:path>
              <a:path w="5351780" h="962025">
                <a:moveTo>
                  <a:pt x="4163222" y="71726"/>
                </a:moveTo>
                <a:lnTo>
                  <a:pt x="4181227" y="71726"/>
                </a:lnTo>
                <a:lnTo>
                  <a:pt x="4188529" y="64421"/>
                </a:lnTo>
                <a:lnTo>
                  <a:pt x="4188529" y="46406"/>
                </a:lnTo>
                <a:lnTo>
                  <a:pt x="4181227" y="39101"/>
                </a:lnTo>
                <a:lnTo>
                  <a:pt x="4163222" y="39101"/>
                </a:lnTo>
                <a:lnTo>
                  <a:pt x="4155920" y="46406"/>
                </a:lnTo>
                <a:lnTo>
                  <a:pt x="4155920" y="64421"/>
                </a:lnTo>
                <a:lnTo>
                  <a:pt x="4163222" y="71726"/>
                </a:lnTo>
                <a:close/>
              </a:path>
              <a:path w="5351780" h="962025">
                <a:moveTo>
                  <a:pt x="3878167" y="74999"/>
                </a:moveTo>
                <a:lnTo>
                  <a:pt x="3885787" y="73460"/>
                </a:lnTo>
                <a:lnTo>
                  <a:pt x="3892008" y="69264"/>
                </a:lnTo>
                <a:lnTo>
                  <a:pt x="3896202" y="63039"/>
                </a:lnTo>
                <a:lnTo>
                  <a:pt x="3897739" y="55414"/>
                </a:lnTo>
                <a:lnTo>
                  <a:pt x="3896202" y="47789"/>
                </a:lnTo>
                <a:lnTo>
                  <a:pt x="3892008" y="41565"/>
                </a:lnTo>
                <a:lnTo>
                  <a:pt x="3885787" y="37370"/>
                </a:lnTo>
                <a:lnTo>
                  <a:pt x="3878167" y="35832"/>
                </a:lnTo>
                <a:lnTo>
                  <a:pt x="3870547" y="37370"/>
                </a:lnTo>
                <a:lnTo>
                  <a:pt x="3864326" y="41565"/>
                </a:lnTo>
                <a:lnTo>
                  <a:pt x="3860132" y="47789"/>
                </a:lnTo>
                <a:lnTo>
                  <a:pt x="3858595" y="55414"/>
                </a:lnTo>
                <a:lnTo>
                  <a:pt x="3860132" y="63039"/>
                </a:lnTo>
                <a:lnTo>
                  <a:pt x="3864326" y="69264"/>
                </a:lnTo>
                <a:lnTo>
                  <a:pt x="3870547" y="73460"/>
                </a:lnTo>
                <a:lnTo>
                  <a:pt x="3878167" y="74999"/>
                </a:lnTo>
                <a:close/>
              </a:path>
              <a:path w="5351780" h="962025">
                <a:moveTo>
                  <a:pt x="3584111" y="78268"/>
                </a:moveTo>
                <a:lnTo>
                  <a:pt x="3593000" y="76472"/>
                </a:lnTo>
                <a:lnTo>
                  <a:pt x="3600259" y="71574"/>
                </a:lnTo>
                <a:lnTo>
                  <a:pt x="3605154" y="64309"/>
                </a:lnTo>
                <a:lnTo>
                  <a:pt x="3606949" y="55414"/>
                </a:lnTo>
                <a:lnTo>
                  <a:pt x="3605154" y="46520"/>
                </a:lnTo>
                <a:lnTo>
                  <a:pt x="3600259" y="39257"/>
                </a:lnTo>
                <a:lnTo>
                  <a:pt x="3593000" y="34359"/>
                </a:lnTo>
                <a:lnTo>
                  <a:pt x="3584111" y="32563"/>
                </a:lnTo>
                <a:lnTo>
                  <a:pt x="3575223" y="34359"/>
                </a:lnTo>
                <a:lnTo>
                  <a:pt x="3567963" y="39257"/>
                </a:lnTo>
                <a:lnTo>
                  <a:pt x="3563068" y="46520"/>
                </a:lnTo>
                <a:lnTo>
                  <a:pt x="3561273" y="55414"/>
                </a:lnTo>
                <a:lnTo>
                  <a:pt x="3563068" y="64309"/>
                </a:lnTo>
                <a:lnTo>
                  <a:pt x="3567963" y="71574"/>
                </a:lnTo>
                <a:lnTo>
                  <a:pt x="3575223" y="76472"/>
                </a:lnTo>
                <a:lnTo>
                  <a:pt x="3584111" y="78268"/>
                </a:lnTo>
                <a:close/>
              </a:path>
              <a:path w="5351780" h="962025">
                <a:moveTo>
                  <a:pt x="3290052" y="80717"/>
                </a:moveTo>
                <a:lnTo>
                  <a:pt x="3299887" y="78730"/>
                </a:lnTo>
                <a:lnTo>
                  <a:pt x="3307921" y="73309"/>
                </a:lnTo>
                <a:lnTo>
                  <a:pt x="3313339" y="65271"/>
                </a:lnTo>
                <a:lnTo>
                  <a:pt x="3315326" y="55430"/>
                </a:lnTo>
                <a:lnTo>
                  <a:pt x="3313339" y="45590"/>
                </a:lnTo>
                <a:lnTo>
                  <a:pt x="3307921" y="37552"/>
                </a:lnTo>
                <a:lnTo>
                  <a:pt x="3299887" y="32131"/>
                </a:lnTo>
                <a:lnTo>
                  <a:pt x="3290052" y="30143"/>
                </a:lnTo>
                <a:lnTo>
                  <a:pt x="3280219" y="32131"/>
                </a:lnTo>
                <a:lnTo>
                  <a:pt x="3272186" y="37552"/>
                </a:lnTo>
                <a:lnTo>
                  <a:pt x="3266769" y="45590"/>
                </a:lnTo>
                <a:lnTo>
                  <a:pt x="3264782" y="55430"/>
                </a:lnTo>
                <a:lnTo>
                  <a:pt x="3266766" y="65271"/>
                </a:lnTo>
                <a:lnTo>
                  <a:pt x="3272180" y="73309"/>
                </a:lnTo>
                <a:lnTo>
                  <a:pt x="3280212" y="78730"/>
                </a:lnTo>
                <a:lnTo>
                  <a:pt x="3290052" y="80717"/>
                </a:lnTo>
                <a:close/>
              </a:path>
              <a:path w="5351780" h="962025">
                <a:moveTo>
                  <a:pt x="2995997" y="83986"/>
                </a:moveTo>
                <a:lnTo>
                  <a:pt x="3007107" y="81743"/>
                </a:lnTo>
                <a:lnTo>
                  <a:pt x="3016178" y="75624"/>
                </a:lnTo>
                <a:lnTo>
                  <a:pt x="3022294" y="66547"/>
                </a:lnTo>
                <a:lnTo>
                  <a:pt x="3024536" y="55430"/>
                </a:lnTo>
                <a:lnTo>
                  <a:pt x="3022294" y="44313"/>
                </a:lnTo>
                <a:lnTo>
                  <a:pt x="3016178" y="35236"/>
                </a:lnTo>
                <a:lnTo>
                  <a:pt x="3007107" y="29117"/>
                </a:lnTo>
                <a:lnTo>
                  <a:pt x="2995997" y="26874"/>
                </a:lnTo>
                <a:lnTo>
                  <a:pt x="2984886" y="29117"/>
                </a:lnTo>
                <a:lnTo>
                  <a:pt x="2975815" y="35236"/>
                </a:lnTo>
                <a:lnTo>
                  <a:pt x="2969699" y="44313"/>
                </a:lnTo>
                <a:lnTo>
                  <a:pt x="2967457" y="55430"/>
                </a:lnTo>
                <a:lnTo>
                  <a:pt x="2969699" y="66547"/>
                </a:lnTo>
                <a:lnTo>
                  <a:pt x="2975815" y="75624"/>
                </a:lnTo>
                <a:lnTo>
                  <a:pt x="2984886" y="81743"/>
                </a:lnTo>
                <a:lnTo>
                  <a:pt x="2995997" y="83986"/>
                </a:lnTo>
                <a:close/>
              </a:path>
              <a:path w="5351780" h="962025">
                <a:moveTo>
                  <a:pt x="2701941" y="87255"/>
                </a:moveTo>
                <a:lnTo>
                  <a:pt x="2714320" y="84754"/>
                </a:lnTo>
                <a:lnTo>
                  <a:pt x="2724430" y="77932"/>
                </a:lnTo>
                <a:lnTo>
                  <a:pt x="2731247" y="67816"/>
                </a:lnTo>
                <a:lnTo>
                  <a:pt x="2733747" y="55430"/>
                </a:lnTo>
                <a:lnTo>
                  <a:pt x="2731247" y="43044"/>
                </a:lnTo>
                <a:lnTo>
                  <a:pt x="2724430" y="32928"/>
                </a:lnTo>
                <a:lnTo>
                  <a:pt x="2714320" y="26106"/>
                </a:lnTo>
                <a:lnTo>
                  <a:pt x="2701941" y="23605"/>
                </a:lnTo>
                <a:lnTo>
                  <a:pt x="2689562" y="26106"/>
                </a:lnTo>
                <a:lnTo>
                  <a:pt x="2679451" y="32928"/>
                </a:lnTo>
                <a:lnTo>
                  <a:pt x="2672632" y="43044"/>
                </a:lnTo>
                <a:lnTo>
                  <a:pt x="2670132" y="55430"/>
                </a:lnTo>
                <a:lnTo>
                  <a:pt x="2672632" y="67816"/>
                </a:lnTo>
                <a:lnTo>
                  <a:pt x="2679451" y="77932"/>
                </a:lnTo>
                <a:lnTo>
                  <a:pt x="2689562" y="84754"/>
                </a:lnTo>
                <a:lnTo>
                  <a:pt x="2701941" y="87255"/>
                </a:lnTo>
                <a:close/>
              </a:path>
              <a:path w="5351780" h="962025">
                <a:moveTo>
                  <a:pt x="2407885" y="89708"/>
                </a:moveTo>
                <a:lnTo>
                  <a:pt x="2421208" y="87014"/>
                </a:lnTo>
                <a:lnTo>
                  <a:pt x="2432092" y="79670"/>
                </a:lnTo>
                <a:lnTo>
                  <a:pt x="2439432" y="68779"/>
                </a:lnTo>
                <a:lnTo>
                  <a:pt x="2442124" y="55446"/>
                </a:lnTo>
                <a:lnTo>
                  <a:pt x="2439432" y="42114"/>
                </a:lnTo>
                <a:lnTo>
                  <a:pt x="2432092" y="31223"/>
                </a:lnTo>
                <a:lnTo>
                  <a:pt x="2421208" y="23879"/>
                </a:lnTo>
                <a:lnTo>
                  <a:pt x="2407885" y="21185"/>
                </a:lnTo>
                <a:lnTo>
                  <a:pt x="2394560" y="23879"/>
                </a:lnTo>
                <a:lnTo>
                  <a:pt x="2383676" y="31223"/>
                </a:lnTo>
                <a:lnTo>
                  <a:pt x="2376335" y="42114"/>
                </a:lnTo>
                <a:lnTo>
                  <a:pt x="2373643" y="55446"/>
                </a:lnTo>
                <a:lnTo>
                  <a:pt x="2376333" y="68779"/>
                </a:lnTo>
                <a:lnTo>
                  <a:pt x="2383669" y="79670"/>
                </a:lnTo>
                <a:lnTo>
                  <a:pt x="2394553" y="87014"/>
                </a:lnTo>
                <a:lnTo>
                  <a:pt x="2407885" y="89708"/>
                </a:lnTo>
                <a:close/>
              </a:path>
              <a:path w="5351780" h="962025">
                <a:moveTo>
                  <a:pt x="2113836" y="92161"/>
                </a:moveTo>
                <a:lnTo>
                  <a:pt x="2128118" y="89275"/>
                </a:lnTo>
                <a:lnTo>
                  <a:pt x="2139781" y="81405"/>
                </a:lnTo>
                <a:lnTo>
                  <a:pt x="2147644" y="69735"/>
                </a:lnTo>
                <a:lnTo>
                  <a:pt x="2150528" y="55446"/>
                </a:lnTo>
                <a:lnTo>
                  <a:pt x="2147644" y="41158"/>
                </a:lnTo>
                <a:lnTo>
                  <a:pt x="2139781" y="29488"/>
                </a:lnTo>
                <a:lnTo>
                  <a:pt x="2128118" y="21618"/>
                </a:lnTo>
                <a:lnTo>
                  <a:pt x="2113836" y="18732"/>
                </a:lnTo>
                <a:lnTo>
                  <a:pt x="2099554" y="21618"/>
                </a:lnTo>
                <a:lnTo>
                  <a:pt x="2087892" y="29488"/>
                </a:lnTo>
                <a:lnTo>
                  <a:pt x="2080028" y="41158"/>
                </a:lnTo>
                <a:lnTo>
                  <a:pt x="2077145" y="55446"/>
                </a:lnTo>
                <a:lnTo>
                  <a:pt x="2080028" y="69735"/>
                </a:lnTo>
                <a:lnTo>
                  <a:pt x="2087892" y="81405"/>
                </a:lnTo>
                <a:lnTo>
                  <a:pt x="2099554" y="89275"/>
                </a:lnTo>
                <a:lnTo>
                  <a:pt x="2113836" y="92161"/>
                </a:lnTo>
                <a:close/>
              </a:path>
              <a:path w="5351780" h="962025">
                <a:moveTo>
                  <a:pt x="1819781" y="95430"/>
                </a:moveTo>
                <a:lnTo>
                  <a:pt x="1835330" y="92288"/>
                </a:lnTo>
                <a:lnTo>
                  <a:pt x="1848024" y="83720"/>
                </a:lnTo>
                <a:lnTo>
                  <a:pt x="1856581" y="71010"/>
                </a:lnTo>
                <a:lnTo>
                  <a:pt x="1859718" y="55446"/>
                </a:lnTo>
                <a:lnTo>
                  <a:pt x="1856581" y="39882"/>
                </a:lnTo>
                <a:lnTo>
                  <a:pt x="1848024" y="27173"/>
                </a:lnTo>
                <a:lnTo>
                  <a:pt x="1835330" y="18605"/>
                </a:lnTo>
                <a:lnTo>
                  <a:pt x="1819781" y="15463"/>
                </a:lnTo>
                <a:lnTo>
                  <a:pt x="1804226" y="18605"/>
                </a:lnTo>
                <a:lnTo>
                  <a:pt x="1791520" y="27173"/>
                </a:lnTo>
                <a:lnTo>
                  <a:pt x="1782952" y="39882"/>
                </a:lnTo>
                <a:lnTo>
                  <a:pt x="1779810" y="55446"/>
                </a:lnTo>
                <a:lnTo>
                  <a:pt x="1782952" y="71010"/>
                </a:lnTo>
                <a:lnTo>
                  <a:pt x="1791520" y="83720"/>
                </a:lnTo>
                <a:lnTo>
                  <a:pt x="1804226" y="92288"/>
                </a:lnTo>
                <a:lnTo>
                  <a:pt x="1819781" y="95430"/>
                </a:lnTo>
                <a:close/>
              </a:path>
              <a:path w="5351780" h="962025">
                <a:moveTo>
                  <a:pt x="1525725" y="97882"/>
                </a:moveTo>
                <a:lnTo>
                  <a:pt x="1542226" y="94549"/>
                </a:lnTo>
                <a:lnTo>
                  <a:pt x="1555703" y="85457"/>
                </a:lnTo>
                <a:lnTo>
                  <a:pt x="1564789" y="71973"/>
                </a:lnTo>
                <a:lnTo>
                  <a:pt x="1568122" y="55463"/>
                </a:lnTo>
                <a:lnTo>
                  <a:pt x="1564789" y="38953"/>
                </a:lnTo>
                <a:lnTo>
                  <a:pt x="1555703" y="25470"/>
                </a:lnTo>
                <a:lnTo>
                  <a:pt x="1542226" y="16380"/>
                </a:lnTo>
                <a:lnTo>
                  <a:pt x="1525725" y="13046"/>
                </a:lnTo>
                <a:lnTo>
                  <a:pt x="1509223" y="16380"/>
                </a:lnTo>
                <a:lnTo>
                  <a:pt x="1495747" y="25470"/>
                </a:lnTo>
                <a:lnTo>
                  <a:pt x="1486660" y="38953"/>
                </a:lnTo>
                <a:lnTo>
                  <a:pt x="1483328" y="55463"/>
                </a:lnTo>
                <a:lnTo>
                  <a:pt x="1486660" y="71973"/>
                </a:lnTo>
                <a:lnTo>
                  <a:pt x="1495747" y="85457"/>
                </a:lnTo>
                <a:lnTo>
                  <a:pt x="1509223" y="94549"/>
                </a:lnTo>
                <a:lnTo>
                  <a:pt x="1525725" y="97882"/>
                </a:lnTo>
                <a:close/>
              </a:path>
              <a:path w="5351780" h="962025">
                <a:moveTo>
                  <a:pt x="1231669" y="100335"/>
                </a:moveTo>
                <a:lnTo>
                  <a:pt x="1249117" y="96809"/>
                </a:lnTo>
                <a:lnTo>
                  <a:pt x="1263364" y="87192"/>
                </a:lnTo>
                <a:lnTo>
                  <a:pt x="1272970" y="72929"/>
                </a:lnTo>
                <a:lnTo>
                  <a:pt x="1276492" y="55463"/>
                </a:lnTo>
                <a:lnTo>
                  <a:pt x="1272970" y="37998"/>
                </a:lnTo>
                <a:lnTo>
                  <a:pt x="1263364" y="23736"/>
                </a:lnTo>
                <a:lnTo>
                  <a:pt x="1249117" y="14120"/>
                </a:lnTo>
                <a:lnTo>
                  <a:pt x="1231669" y="10594"/>
                </a:lnTo>
                <a:lnTo>
                  <a:pt x="1214203" y="14120"/>
                </a:lnTo>
                <a:lnTo>
                  <a:pt x="1199945" y="23736"/>
                </a:lnTo>
                <a:lnTo>
                  <a:pt x="1190336" y="37998"/>
                </a:lnTo>
                <a:lnTo>
                  <a:pt x="1186813" y="55463"/>
                </a:lnTo>
                <a:lnTo>
                  <a:pt x="1190336" y="72929"/>
                </a:lnTo>
                <a:lnTo>
                  <a:pt x="1199945" y="87192"/>
                </a:lnTo>
                <a:lnTo>
                  <a:pt x="1214203" y="96809"/>
                </a:lnTo>
                <a:lnTo>
                  <a:pt x="1231669" y="100335"/>
                </a:lnTo>
                <a:close/>
              </a:path>
              <a:path w="5351780" h="962025">
                <a:moveTo>
                  <a:pt x="937613" y="102785"/>
                </a:moveTo>
                <a:lnTo>
                  <a:pt x="956012" y="99066"/>
                </a:lnTo>
                <a:lnTo>
                  <a:pt x="971042" y="88926"/>
                </a:lnTo>
                <a:lnTo>
                  <a:pt x="981178" y="73885"/>
                </a:lnTo>
                <a:lnTo>
                  <a:pt x="984896" y="55463"/>
                </a:lnTo>
                <a:lnTo>
                  <a:pt x="981178" y="37043"/>
                </a:lnTo>
                <a:lnTo>
                  <a:pt x="971042" y="22001"/>
                </a:lnTo>
                <a:lnTo>
                  <a:pt x="956012" y="11860"/>
                </a:lnTo>
                <a:lnTo>
                  <a:pt x="937613" y="8141"/>
                </a:lnTo>
                <a:lnTo>
                  <a:pt x="919196" y="11860"/>
                </a:lnTo>
                <a:lnTo>
                  <a:pt x="904156" y="22001"/>
                </a:lnTo>
                <a:lnTo>
                  <a:pt x="894016" y="37043"/>
                </a:lnTo>
                <a:lnTo>
                  <a:pt x="890298" y="55463"/>
                </a:lnTo>
                <a:lnTo>
                  <a:pt x="894016" y="73885"/>
                </a:lnTo>
                <a:lnTo>
                  <a:pt x="904156" y="88926"/>
                </a:lnTo>
                <a:lnTo>
                  <a:pt x="919196" y="99066"/>
                </a:lnTo>
                <a:lnTo>
                  <a:pt x="937613" y="102785"/>
                </a:lnTo>
                <a:close/>
              </a:path>
              <a:path w="5351780" h="962025">
                <a:moveTo>
                  <a:pt x="643558" y="105237"/>
                </a:moveTo>
                <a:lnTo>
                  <a:pt x="662922" y="101326"/>
                </a:lnTo>
                <a:lnTo>
                  <a:pt x="678733" y="90660"/>
                </a:lnTo>
                <a:lnTo>
                  <a:pt x="689391" y="74839"/>
                </a:lnTo>
                <a:lnTo>
                  <a:pt x="693299" y="55463"/>
                </a:lnTo>
                <a:lnTo>
                  <a:pt x="689391" y="36087"/>
                </a:lnTo>
                <a:lnTo>
                  <a:pt x="678733" y="20265"/>
                </a:lnTo>
                <a:lnTo>
                  <a:pt x="662922" y="9599"/>
                </a:lnTo>
                <a:lnTo>
                  <a:pt x="643558" y="5688"/>
                </a:lnTo>
                <a:lnTo>
                  <a:pt x="624188" y="9599"/>
                </a:lnTo>
                <a:lnTo>
                  <a:pt x="608367" y="20265"/>
                </a:lnTo>
                <a:lnTo>
                  <a:pt x="597697" y="36087"/>
                </a:lnTo>
                <a:lnTo>
                  <a:pt x="593783" y="55463"/>
                </a:lnTo>
                <a:lnTo>
                  <a:pt x="597697" y="74839"/>
                </a:lnTo>
                <a:lnTo>
                  <a:pt x="608367" y="90660"/>
                </a:lnTo>
                <a:lnTo>
                  <a:pt x="624188" y="101326"/>
                </a:lnTo>
                <a:lnTo>
                  <a:pt x="643558" y="105237"/>
                </a:lnTo>
                <a:close/>
              </a:path>
              <a:path w="5351780" h="962025">
                <a:moveTo>
                  <a:pt x="349502" y="108506"/>
                </a:moveTo>
                <a:lnTo>
                  <a:pt x="370121" y="104338"/>
                </a:lnTo>
                <a:lnTo>
                  <a:pt x="386964" y="92972"/>
                </a:lnTo>
                <a:lnTo>
                  <a:pt x="398324" y="76116"/>
                </a:lnTo>
                <a:lnTo>
                  <a:pt x="402490" y="55479"/>
                </a:lnTo>
                <a:lnTo>
                  <a:pt x="398324" y="34844"/>
                </a:lnTo>
                <a:lnTo>
                  <a:pt x="386964" y="17988"/>
                </a:lnTo>
                <a:lnTo>
                  <a:pt x="370121" y="6621"/>
                </a:lnTo>
                <a:lnTo>
                  <a:pt x="349502" y="2452"/>
                </a:lnTo>
                <a:lnTo>
                  <a:pt x="328865" y="6621"/>
                </a:lnTo>
                <a:lnTo>
                  <a:pt x="312011" y="17988"/>
                </a:lnTo>
                <a:lnTo>
                  <a:pt x="300648" y="34844"/>
                </a:lnTo>
                <a:lnTo>
                  <a:pt x="296481" y="55479"/>
                </a:lnTo>
                <a:lnTo>
                  <a:pt x="300648" y="76116"/>
                </a:lnTo>
                <a:lnTo>
                  <a:pt x="312011" y="92972"/>
                </a:lnTo>
                <a:lnTo>
                  <a:pt x="328865" y="104338"/>
                </a:lnTo>
                <a:lnTo>
                  <a:pt x="349502" y="108506"/>
                </a:lnTo>
                <a:close/>
              </a:path>
              <a:path w="5351780" h="962025">
                <a:moveTo>
                  <a:pt x="55413" y="110959"/>
                </a:moveTo>
                <a:lnTo>
                  <a:pt x="76997" y="106598"/>
                </a:lnTo>
                <a:lnTo>
                  <a:pt x="94622" y="94707"/>
                </a:lnTo>
                <a:lnTo>
                  <a:pt x="106504" y="77072"/>
                </a:lnTo>
                <a:lnTo>
                  <a:pt x="110861" y="55479"/>
                </a:lnTo>
                <a:lnTo>
                  <a:pt x="106504" y="33888"/>
                </a:lnTo>
                <a:lnTo>
                  <a:pt x="94622" y="16252"/>
                </a:lnTo>
                <a:lnTo>
                  <a:pt x="76997" y="4361"/>
                </a:lnTo>
                <a:lnTo>
                  <a:pt x="55413" y="0"/>
                </a:lnTo>
                <a:lnTo>
                  <a:pt x="33849" y="4361"/>
                </a:lnTo>
                <a:lnTo>
                  <a:pt x="16234" y="16252"/>
                </a:lnTo>
                <a:lnTo>
                  <a:pt x="4356" y="33888"/>
                </a:lnTo>
                <a:lnTo>
                  <a:pt x="0" y="55479"/>
                </a:lnTo>
                <a:lnTo>
                  <a:pt x="4351" y="77072"/>
                </a:lnTo>
                <a:lnTo>
                  <a:pt x="16222" y="94707"/>
                </a:lnTo>
                <a:lnTo>
                  <a:pt x="33835" y="106598"/>
                </a:lnTo>
                <a:lnTo>
                  <a:pt x="55413" y="110959"/>
                </a:lnTo>
                <a:close/>
              </a:path>
              <a:path w="5351780" h="962025">
                <a:moveTo>
                  <a:pt x="5347094" y="352165"/>
                </a:moveTo>
                <a:lnTo>
                  <a:pt x="5349806" y="352165"/>
                </a:lnTo>
                <a:lnTo>
                  <a:pt x="5350901" y="351069"/>
                </a:lnTo>
                <a:lnTo>
                  <a:pt x="5350901" y="348354"/>
                </a:lnTo>
                <a:lnTo>
                  <a:pt x="5349806" y="347263"/>
                </a:lnTo>
                <a:lnTo>
                  <a:pt x="5347094" y="347263"/>
                </a:lnTo>
                <a:lnTo>
                  <a:pt x="5346000" y="348354"/>
                </a:lnTo>
                <a:lnTo>
                  <a:pt x="5346000" y="351069"/>
                </a:lnTo>
                <a:lnTo>
                  <a:pt x="5347094" y="352165"/>
                </a:lnTo>
                <a:close/>
              </a:path>
              <a:path w="5351780" h="962025">
                <a:moveTo>
                  <a:pt x="5050783" y="356250"/>
                </a:moveTo>
                <a:lnTo>
                  <a:pt x="5057987" y="356250"/>
                </a:lnTo>
                <a:lnTo>
                  <a:pt x="5060912" y="353325"/>
                </a:lnTo>
                <a:lnTo>
                  <a:pt x="5060912" y="346135"/>
                </a:lnTo>
                <a:lnTo>
                  <a:pt x="5057987" y="343207"/>
                </a:lnTo>
                <a:lnTo>
                  <a:pt x="5050799" y="343207"/>
                </a:lnTo>
                <a:lnTo>
                  <a:pt x="5047874" y="346135"/>
                </a:lnTo>
                <a:lnTo>
                  <a:pt x="5047874" y="353325"/>
                </a:lnTo>
                <a:lnTo>
                  <a:pt x="5050783" y="356250"/>
                </a:lnTo>
                <a:close/>
              </a:path>
              <a:path w="5351780" h="962025">
                <a:moveTo>
                  <a:pt x="4754930" y="359519"/>
                </a:moveTo>
                <a:lnTo>
                  <a:pt x="4765744" y="359519"/>
                </a:lnTo>
                <a:lnTo>
                  <a:pt x="4770122" y="355139"/>
                </a:lnTo>
                <a:lnTo>
                  <a:pt x="4770122" y="344318"/>
                </a:lnTo>
                <a:lnTo>
                  <a:pt x="4765744" y="339937"/>
                </a:lnTo>
                <a:lnTo>
                  <a:pt x="4754930" y="339937"/>
                </a:lnTo>
                <a:lnTo>
                  <a:pt x="4750553" y="344318"/>
                </a:lnTo>
                <a:lnTo>
                  <a:pt x="4750553" y="355139"/>
                </a:lnTo>
                <a:lnTo>
                  <a:pt x="4754930" y="359519"/>
                </a:lnTo>
                <a:close/>
              </a:path>
              <a:path w="5351780" h="962025">
                <a:moveTo>
                  <a:pt x="4459078" y="362788"/>
                </a:moveTo>
                <a:lnTo>
                  <a:pt x="4473485" y="362788"/>
                </a:lnTo>
                <a:lnTo>
                  <a:pt x="4479332" y="356939"/>
                </a:lnTo>
                <a:lnTo>
                  <a:pt x="4479332" y="342521"/>
                </a:lnTo>
                <a:lnTo>
                  <a:pt x="4473485" y="336668"/>
                </a:lnTo>
                <a:lnTo>
                  <a:pt x="4459078" y="336668"/>
                </a:lnTo>
                <a:lnTo>
                  <a:pt x="4453228" y="342521"/>
                </a:lnTo>
                <a:lnTo>
                  <a:pt x="4453228" y="356939"/>
                </a:lnTo>
                <a:lnTo>
                  <a:pt x="4459078" y="362788"/>
                </a:lnTo>
                <a:close/>
              </a:path>
              <a:path w="5351780" h="962025">
                <a:moveTo>
                  <a:pt x="4163222" y="366057"/>
                </a:moveTo>
                <a:lnTo>
                  <a:pt x="4181227" y="366057"/>
                </a:lnTo>
                <a:lnTo>
                  <a:pt x="4188529" y="358752"/>
                </a:lnTo>
                <a:lnTo>
                  <a:pt x="4188529" y="340737"/>
                </a:lnTo>
                <a:lnTo>
                  <a:pt x="4181227" y="333432"/>
                </a:lnTo>
                <a:lnTo>
                  <a:pt x="4163222" y="333432"/>
                </a:lnTo>
                <a:lnTo>
                  <a:pt x="4155920" y="340737"/>
                </a:lnTo>
                <a:lnTo>
                  <a:pt x="4155920" y="358752"/>
                </a:lnTo>
                <a:lnTo>
                  <a:pt x="4163222" y="366057"/>
                </a:lnTo>
                <a:close/>
              </a:path>
              <a:path w="5351780" h="962025">
                <a:moveTo>
                  <a:pt x="3878167" y="369327"/>
                </a:moveTo>
                <a:lnTo>
                  <a:pt x="3885787" y="367789"/>
                </a:lnTo>
                <a:lnTo>
                  <a:pt x="3892008" y="363593"/>
                </a:lnTo>
                <a:lnTo>
                  <a:pt x="3896202" y="357369"/>
                </a:lnTo>
                <a:lnTo>
                  <a:pt x="3897739" y="349745"/>
                </a:lnTo>
                <a:lnTo>
                  <a:pt x="3896202" y="342120"/>
                </a:lnTo>
                <a:lnTo>
                  <a:pt x="3892008" y="335896"/>
                </a:lnTo>
                <a:lnTo>
                  <a:pt x="3885787" y="331701"/>
                </a:lnTo>
                <a:lnTo>
                  <a:pt x="3878167" y="330163"/>
                </a:lnTo>
                <a:lnTo>
                  <a:pt x="3870547" y="331701"/>
                </a:lnTo>
                <a:lnTo>
                  <a:pt x="3864326" y="335896"/>
                </a:lnTo>
                <a:lnTo>
                  <a:pt x="3860132" y="342120"/>
                </a:lnTo>
                <a:lnTo>
                  <a:pt x="3858595" y="349745"/>
                </a:lnTo>
                <a:lnTo>
                  <a:pt x="3860132" y="357369"/>
                </a:lnTo>
                <a:lnTo>
                  <a:pt x="3864326" y="363593"/>
                </a:lnTo>
                <a:lnTo>
                  <a:pt x="3870547" y="367789"/>
                </a:lnTo>
                <a:lnTo>
                  <a:pt x="3878167" y="369327"/>
                </a:lnTo>
                <a:close/>
              </a:path>
              <a:path w="5351780" h="962025">
                <a:moveTo>
                  <a:pt x="3584111" y="372599"/>
                </a:moveTo>
                <a:lnTo>
                  <a:pt x="3593000" y="370803"/>
                </a:lnTo>
                <a:lnTo>
                  <a:pt x="3600259" y="365905"/>
                </a:lnTo>
                <a:lnTo>
                  <a:pt x="3605154" y="358640"/>
                </a:lnTo>
                <a:lnTo>
                  <a:pt x="3606949" y="349745"/>
                </a:lnTo>
                <a:lnTo>
                  <a:pt x="3605154" y="340851"/>
                </a:lnTo>
                <a:lnTo>
                  <a:pt x="3600259" y="333588"/>
                </a:lnTo>
                <a:lnTo>
                  <a:pt x="3593000" y="328690"/>
                </a:lnTo>
                <a:lnTo>
                  <a:pt x="3584111" y="326894"/>
                </a:lnTo>
                <a:lnTo>
                  <a:pt x="3575223" y="328690"/>
                </a:lnTo>
                <a:lnTo>
                  <a:pt x="3567963" y="333588"/>
                </a:lnTo>
                <a:lnTo>
                  <a:pt x="3563068" y="340851"/>
                </a:lnTo>
                <a:lnTo>
                  <a:pt x="3561273" y="349745"/>
                </a:lnTo>
                <a:lnTo>
                  <a:pt x="3563068" y="358640"/>
                </a:lnTo>
                <a:lnTo>
                  <a:pt x="3567963" y="365905"/>
                </a:lnTo>
                <a:lnTo>
                  <a:pt x="3575223" y="370803"/>
                </a:lnTo>
                <a:lnTo>
                  <a:pt x="3584111" y="372599"/>
                </a:lnTo>
                <a:close/>
              </a:path>
              <a:path w="5351780" h="962025">
                <a:moveTo>
                  <a:pt x="3290052" y="375048"/>
                </a:moveTo>
                <a:lnTo>
                  <a:pt x="3299887" y="373060"/>
                </a:lnTo>
                <a:lnTo>
                  <a:pt x="3307921" y="367639"/>
                </a:lnTo>
                <a:lnTo>
                  <a:pt x="3313339" y="359601"/>
                </a:lnTo>
                <a:lnTo>
                  <a:pt x="3315326" y="349761"/>
                </a:lnTo>
                <a:lnTo>
                  <a:pt x="3313339" y="339921"/>
                </a:lnTo>
                <a:lnTo>
                  <a:pt x="3307921" y="331883"/>
                </a:lnTo>
                <a:lnTo>
                  <a:pt x="3299887" y="326462"/>
                </a:lnTo>
                <a:lnTo>
                  <a:pt x="3290052" y="324474"/>
                </a:lnTo>
                <a:lnTo>
                  <a:pt x="3280219" y="326462"/>
                </a:lnTo>
                <a:lnTo>
                  <a:pt x="3272186" y="331883"/>
                </a:lnTo>
                <a:lnTo>
                  <a:pt x="3266769" y="339921"/>
                </a:lnTo>
                <a:lnTo>
                  <a:pt x="3264782" y="349761"/>
                </a:lnTo>
                <a:lnTo>
                  <a:pt x="3266766" y="359601"/>
                </a:lnTo>
                <a:lnTo>
                  <a:pt x="3272180" y="367639"/>
                </a:lnTo>
                <a:lnTo>
                  <a:pt x="3280212" y="373060"/>
                </a:lnTo>
                <a:lnTo>
                  <a:pt x="3290052" y="375048"/>
                </a:lnTo>
                <a:close/>
              </a:path>
              <a:path w="5351780" h="962025">
                <a:moveTo>
                  <a:pt x="2995997" y="378317"/>
                </a:moveTo>
                <a:lnTo>
                  <a:pt x="3007107" y="376074"/>
                </a:lnTo>
                <a:lnTo>
                  <a:pt x="3016178" y="369955"/>
                </a:lnTo>
                <a:lnTo>
                  <a:pt x="3022294" y="360878"/>
                </a:lnTo>
                <a:lnTo>
                  <a:pt x="3024536" y="349761"/>
                </a:lnTo>
                <a:lnTo>
                  <a:pt x="3022294" y="338644"/>
                </a:lnTo>
                <a:lnTo>
                  <a:pt x="3016178" y="329567"/>
                </a:lnTo>
                <a:lnTo>
                  <a:pt x="3007107" y="323448"/>
                </a:lnTo>
                <a:lnTo>
                  <a:pt x="2995997" y="321205"/>
                </a:lnTo>
                <a:lnTo>
                  <a:pt x="2984886" y="323448"/>
                </a:lnTo>
                <a:lnTo>
                  <a:pt x="2975815" y="329567"/>
                </a:lnTo>
                <a:lnTo>
                  <a:pt x="2969699" y="338644"/>
                </a:lnTo>
                <a:lnTo>
                  <a:pt x="2967457" y="349761"/>
                </a:lnTo>
                <a:lnTo>
                  <a:pt x="2969699" y="360878"/>
                </a:lnTo>
                <a:lnTo>
                  <a:pt x="2975815" y="369955"/>
                </a:lnTo>
                <a:lnTo>
                  <a:pt x="2984886" y="376074"/>
                </a:lnTo>
                <a:lnTo>
                  <a:pt x="2995997" y="378317"/>
                </a:lnTo>
                <a:close/>
              </a:path>
              <a:path w="5351780" h="962025">
                <a:moveTo>
                  <a:pt x="2701941" y="381587"/>
                </a:moveTo>
                <a:lnTo>
                  <a:pt x="2714320" y="379085"/>
                </a:lnTo>
                <a:lnTo>
                  <a:pt x="2724430" y="372263"/>
                </a:lnTo>
                <a:lnTo>
                  <a:pt x="2731247" y="362147"/>
                </a:lnTo>
                <a:lnTo>
                  <a:pt x="2733747" y="349761"/>
                </a:lnTo>
                <a:lnTo>
                  <a:pt x="2731247" y="337375"/>
                </a:lnTo>
                <a:lnTo>
                  <a:pt x="2724430" y="327259"/>
                </a:lnTo>
                <a:lnTo>
                  <a:pt x="2714320" y="320437"/>
                </a:lnTo>
                <a:lnTo>
                  <a:pt x="2701941" y="317936"/>
                </a:lnTo>
                <a:lnTo>
                  <a:pt x="2689562" y="320437"/>
                </a:lnTo>
                <a:lnTo>
                  <a:pt x="2679451" y="327259"/>
                </a:lnTo>
                <a:lnTo>
                  <a:pt x="2672632" y="337375"/>
                </a:lnTo>
                <a:lnTo>
                  <a:pt x="2670132" y="349761"/>
                </a:lnTo>
                <a:lnTo>
                  <a:pt x="2672632" y="362147"/>
                </a:lnTo>
                <a:lnTo>
                  <a:pt x="2679451" y="372263"/>
                </a:lnTo>
                <a:lnTo>
                  <a:pt x="2689562" y="379085"/>
                </a:lnTo>
                <a:lnTo>
                  <a:pt x="2701941" y="381587"/>
                </a:lnTo>
                <a:close/>
              </a:path>
              <a:path w="5351780" h="962025">
                <a:moveTo>
                  <a:pt x="2407885" y="384039"/>
                </a:moveTo>
                <a:lnTo>
                  <a:pt x="2421208" y="381345"/>
                </a:lnTo>
                <a:lnTo>
                  <a:pt x="2432092" y="374001"/>
                </a:lnTo>
                <a:lnTo>
                  <a:pt x="2439432" y="363110"/>
                </a:lnTo>
                <a:lnTo>
                  <a:pt x="2442124" y="349778"/>
                </a:lnTo>
                <a:lnTo>
                  <a:pt x="2439432" y="336445"/>
                </a:lnTo>
                <a:lnTo>
                  <a:pt x="2432092" y="325554"/>
                </a:lnTo>
                <a:lnTo>
                  <a:pt x="2421208" y="318210"/>
                </a:lnTo>
                <a:lnTo>
                  <a:pt x="2407885" y="315516"/>
                </a:lnTo>
                <a:lnTo>
                  <a:pt x="2394560" y="318210"/>
                </a:lnTo>
                <a:lnTo>
                  <a:pt x="2383676" y="325554"/>
                </a:lnTo>
                <a:lnTo>
                  <a:pt x="2376335" y="336445"/>
                </a:lnTo>
                <a:lnTo>
                  <a:pt x="2373643" y="349778"/>
                </a:lnTo>
                <a:lnTo>
                  <a:pt x="2376333" y="363110"/>
                </a:lnTo>
                <a:lnTo>
                  <a:pt x="2383669" y="374001"/>
                </a:lnTo>
                <a:lnTo>
                  <a:pt x="2394553" y="381345"/>
                </a:lnTo>
                <a:lnTo>
                  <a:pt x="2407885" y="384039"/>
                </a:lnTo>
                <a:close/>
              </a:path>
              <a:path w="5351780" h="962025">
                <a:moveTo>
                  <a:pt x="2113836" y="386492"/>
                </a:moveTo>
                <a:lnTo>
                  <a:pt x="2128118" y="383606"/>
                </a:lnTo>
                <a:lnTo>
                  <a:pt x="2139781" y="375736"/>
                </a:lnTo>
                <a:lnTo>
                  <a:pt x="2147644" y="364066"/>
                </a:lnTo>
                <a:lnTo>
                  <a:pt x="2150528" y="349778"/>
                </a:lnTo>
                <a:lnTo>
                  <a:pt x="2147644" y="335491"/>
                </a:lnTo>
                <a:lnTo>
                  <a:pt x="2139781" y="323820"/>
                </a:lnTo>
                <a:lnTo>
                  <a:pt x="2128118" y="315950"/>
                </a:lnTo>
                <a:lnTo>
                  <a:pt x="2113836" y="313063"/>
                </a:lnTo>
                <a:lnTo>
                  <a:pt x="2099554" y="315950"/>
                </a:lnTo>
                <a:lnTo>
                  <a:pt x="2087892" y="323820"/>
                </a:lnTo>
                <a:lnTo>
                  <a:pt x="2080028" y="335491"/>
                </a:lnTo>
                <a:lnTo>
                  <a:pt x="2077145" y="349778"/>
                </a:lnTo>
                <a:lnTo>
                  <a:pt x="2080028" y="364066"/>
                </a:lnTo>
                <a:lnTo>
                  <a:pt x="2087892" y="375736"/>
                </a:lnTo>
                <a:lnTo>
                  <a:pt x="2099554" y="383606"/>
                </a:lnTo>
                <a:lnTo>
                  <a:pt x="2113836" y="386492"/>
                </a:lnTo>
                <a:close/>
              </a:path>
              <a:path w="5351780" h="962025">
                <a:moveTo>
                  <a:pt x="1819781" y="389761"/>
                </a:moveTo>
                <a:lnTo>
                  <a:pt x="1835330" y="386619"/>
                </a:lnTo>
                <a:lnTo>
                  <a:pt x="1848024" y="378051"/>
                </a:lnTo>
                <a:lnTo>
                  <a:pt x="1856581" y="365342"/>
                </a:lnTo>
                <a:lnTo>
                  <a:pt x="1859718" y="349778"/>
                </a:lnTo>
                <a:lnTo>
                  <a:pt x="1856581" y="334214"/>
                </a:lnTo>
                <a:lnTo>
                  <a:pt x="1848024" y="321504"/>
                </a:lnTo>
                <a:lnTo>
                  <a:pt x="1835330" y="312936"/>
                </a:lnTo>
                <a:lnTo>
                  <a:pt x="1819781" y="309794"/>
                </a:lnTo>
                <a:lnTo>
                  <a:pt x="1804226" y="312936"/>
                </a:lnTo>
                <a:lnTo>
                  <a:pt x="1791520" y="321504"/>
                </a:lnTo>
                <a:lnTo>
                  <a:pt x="1782952" y="334214"/>
                </a:lnTo>
                <a:lnTo>
                  <a:pt x="1779810" y="349778"/>
                </a:lnTo>
                <a:lnTo>
                  <a:pt x="1782952" y="365342"/>
                </a:lnTo>
                <a:lnTo>
                  <a:pt x="1791520" y="378051"/>
                </a:lnTo>
                <a:lnTo>
                  <a:pt x="1804226" y="386619"/>
                </a:lnTo>
                <a:lnTo>
                  <a:pt x="1819781" y="389761"/>
                </a:lnTo>
                <a:close/>
              </a:path>
              <a:path w="5351780" h="962025">
                <a:moveTo>
                  <a:pt x="1525725" y="392214"/>
                </a:moveTo>
                <a:lnTo>
                  <a:pt x="1542226" y="388880"/>
                </a:lnTo>
                <a:lnTo>
                  <a:pt x="1555703" y="379788"/>
                </a:lnTo>
                <a:lnTo>
                  <a:pt x="1564789" y="366304"/>
                </a:lnTo>
                <a:lnTo>
                  <a:pt x="1568122" y="349794"/>
                </a:lnTo>
                <a:lnTo>
                  <a:pt x="1564789" y="333284"/>
                </a:lnTo>
                <a:lnTo>
                  <a:pt x="1555703" y="319801"/>
                </a:lnTo>
                <a:lnTo>
                  <a:pt x="1542226" y="310711"/>
                </a:lnTo>
                <a:lnTo>
                  <a:pt x="1525725" y="307377"/>
                </a:lnTo>
                <a:lnTo>
                  <a:pt x="1509223" y="310711"/>
                </a:lnTo>
                <a:lnTo>
                  <a:pt x="1495747" y="319801"/>
                </a:lnTo>
                <a:lnTo>
                  <a:pt x="1486660" y="333284"/>
                </a:lnTo>
                <a:lnTo>
                  <a:pt x="1483328" y="349794"/>
                </a:lnTo>
                <a:lnTo>
                  <a:pt x="1486660" y="366304"/>
                </a:lnTo>
                <a:lnTo>
                  <a:pt x="1495747" y="379788"/>
                </a:lnTo>
                <a:lnTo>
                  <a:pt x="1509223" y="388880"/>
                </a:lnTo>
                <a:lnTo>
                  <a:pt x="1525725" y="392214"/>
                </a:lnTo>
                <a:close/>
              </a:path>
              <a:path w="5351780" h="962025">
                <a:moveTo>
                  <a:pt x="1231669" y="394666"/>
                </a:moveTo>
                <a:lnTo>
                  <a:pt x="1249117" y="391140"/>
                </a:lnTo>
                <a:lnTo>
                  <a:pt x="1263364" y="381524"/>
                </a:lnTo>
                <a:lnTo>
                  <a:pt x="1272970" y="367260"/>
                </a:lnTo>
                <a:lnTo>
                  <a:pt x="1276492" y="349794"/>
                </a:lnTo>
                <a:lnTo>
                  <a:pt x="1272970" y="332328"/>
                </a:lnTo>
                <a:lnTo>
                  <a:pt x="1263364" y="318066"/>
                </a:lnTo>
                <a:lnTo>
                  <a:pt x="1249117" y="308451"/>
                </a:lnTo>
                <a:lnTo>
                  <a:pt x="1231669" y="304925"/>
                </a:lnTo>
                <a:lnTo>
                  <a:pt x="1214203" y="308451"/>
                </a:lnTo>
                <a:lnTo>
                  <a:pt x="1199945" y="318066"/>
                </a:lnTo>
                <a:lnTo>
                  <a:pt x="1190336" y="332328"/>
                </a:lnTo>
                <a:lnTo>
                  <a:pt x="1186813" y="349794"/>
                </a:lnTo>
                <a:lnTo>
                  <a:pt x="1190336" y="367260"/>
                </a:lnTo>
                <a:lnTo>
                  <a:pt x="1199945" y="381524"/>
                </a:lnTo>
                <a:lnTo>
                  <a:pt x="1214203" y="391140"/>
                </a:lnTo>
                <a:lnTo>
                  <a:pt x="1231669" y="394666"/>
                </a:lnTo>
                <a:close/>
              </a:path>
              <a:path w="5351780" h="962025">
                <a:moveTo>
                  <a:pt x="937613" y="397116"/>
                </a:moveTo>
                <a:lnTo>
                  <a:pt x="956012" y="393397"/>
                </a:lnTo>
                <a:lnTo>
                  <a:pt x="971042" y="383256"/>
                </a:lnTo>
                <a:lnTo>
                  <a:pt x="981178" y="368214"/>
                </a:lnTo>
                <a:lnTo>
                  <a:pt x="984896" y="349794"/>
                </a:lnTo>
                <a:lnTo>
                  <a:pt x="981178" y="331374"/>
                </a:lnTo>
                <a:lnTo>
                  <a:pt x="971042" y="316332"/>
                </a:lnTo>
                <a:lnTo>
                  <a:pt x="956012" y="306191"/>
                </a:lnTo>
                <a:lnTo>
                  <a:pt x="937613" y="302472"/>
                </a:lnTo>
                <a:lnTo>
                  <a:pt x="919196" y="306191"/>
                </a:lnTo>
                <a:lnTo>
                  <a:pt x="904156" y="316332"/>
                </a:lnTo>
                <a:lnTo>
                  <a:pt x="894016" y="331374"/>
                </a:lnTo>
                <a:lnTo>
                  <a:pt x="890298" y="349794"/>
                </a:lnTo>
                <a:lnTo>
                  <a:pt x="894016" y="368214"/>
                </a:lnTo>
                <a:lnTo>
                  <a:pt x="904156" y="383256"/>
                </a:lnTo>
                <a:lnTo>
                  <a:pt x="919196" y="393397"/>
                </a:lnTo>
                <a:lnTo>
                  <a:pt x="937613" y="397116"/>
                </a:lnTo>
                <a:close/>
              </a:path>
              <a:path w="5351780" h="962025">
                <a:moveTo>
                  <a:pt x="643558" y="399568"/>
                </a:moveTo>
                <a:lnTo>
                  <a:pt x="662922" y="395657"/>
                </a:lnTo>
                <a:lnTo>
                  <a:pt x="678733" y="384991"/>
                </a:lnTo>
                <a:lnTo>
                  <a:pt x="689391" y="369170"/>
                </a:lnTo>
                <a:lnTo>
                  <a:pt x="693299" y="349794"/>
                </a:lnTo>
                <a:lnTo>
                  <a:pt x="689391" y="330418"/>
                </a:lnTo>
                <a:lnTo>
                  <a:pt x="678733" y="314597"/>
                </a:lnTo>
                <a:lnTo>
                  <a:pt x="662922" y="303931"/>
                </a:lnTo>
                <a:lnTo>
                  <a:pt x="643558" y="300020"/>
                </a:lnTo>
                <a:lnTo>
                  <a:pt x="624188" y="303931"/>
                </a:lnTo>
                <a:lnTo>
                  <a:pt x="608367" y="314597"/>
                </a:lnTo>
                <a:lnTo>
                  <a:pt x="597697" y="330418"/>
                </a:lnTo>
                <a:lnTo>
                  <a:pt x="593783" y="349794"/>
                </a:lnTo>
                <a:lnTo>
                  <a:pt x="597697" y="369170"/>
                </a:lnTo>
                <a:lnTo>
                  <a:pt x="608367" y="384991"/>
                </a:lnTo>
                <a:lnTo>
                  <a:pt x="624188" y="395657"/>
                </a:lnTo>
                <a:lnTo>
                  <a:pt x="643558" y="399568"/>
                </a:lnTo>
                <a:close/>
              </a:path>
              <a:path w="5351780" h="962025">
                <a:moveTo>
                  <a:pt x="349502" y="402837"/>
                </a:moveTo>
                <a:lnTo>
                  <a:pt x="370121" y="398669"/>
                </a:lnTo>
                <a:lnTo>
                  <a:pt x="386964" y="387303"/>
                </a:lnTo>
                <a:lnTo>
                  <a:pt x="398324" y="370447"/>
                </a:lnTo>
                <a:lnTo>
                  <a:pt x="402490" y="349810"/>
                </a:lnTo>
                <a:lnTo>
                  <a:pt x="398324" y="329175"/>
                </a:lnTo>
                <a:lnTo>
                  <a:pt x="386964" y="312319"/>
                </a:lnTo>
                <a:lnTo>
                  <a:pt x="370121" y="300952"/>
                </a:lnTo>
                <a:lnTo>
                  <a:pt x="349502" y="296783"/>
                </a:lnTo>
                <a:lnTo>
                  <a:pt x="328865" y="300952"/>
                </a:lnTo>
                <a:lnTo>
                  <a:pt x="312011" y="312319"/>
                </a:lnTo>
                <a:lnTo>
                  <a:pt x="300648" y="329175"/>
                </a:lnTo>
                <a:lnTo>
                  <a:pt x="296481" y="349810"/>
                </a:lnTo>
                <a:lnTo>
                  <a:pt x="300648" y="370447"/>
                </a:lnTo>
                <a:lnTo>
                  <a:pt x="312011" y="387303"/>
                </a:lnTo>
                <a:lnTo>
                  <a:pt x="328865" y="398669"/>
                </a:lnTo>
                <a:lnTo>
                  <a:pt x="349502" y="402837"/>
                </a:lnTo>
                <a:close/>
              </a:path>
              <a:path w="5351780" h="962025">
                <a:moveTo>
                  <a:pt x="55413" y="405290"/>
                </a:moveTo>
                <a:lnTo>
                  <a:pt x="76997" y="400929"/>
                </a:lnTo>
                <a:lnTo>
                  <a:pt x="94622" y="389038"/>
                </a:lnTo>
                <a:lnTo>
                  <a:pt x="106504" y="371403"/>
                </a:lnTo>
                <a:lnTo>
                  <a:pt x="110861" y="349810"/>
                </a:lnTo>
                <a:lnTo>
                  <a:pt x="106504" y="328219"/>
                </a:lnTo>
                <a:lnTo>
                  <a:pt x="94622" y="310583"/>
                </a:lnTo>
                <a:lnTo>
                  <a:pt x="76997" y="298692"/>
                </a:lnTo>
                <a:lnTo>
                  <a:pt x="55413" y="294331"/>
                </a:lnTo>
                <a:lnTo>
                  <a:pt x="33849" y="298692"/>
                </a:lnTo>
                <a:lnTo>
                  <a:pt x="16234" y="310583"/>
                </a:lnTo>
                <a:lnTo>
                  <a:pt x="4356" y="328219"/>
                </a:lnTo>
                <a:lnTo>
                  <a:pt x="0" y="349810"/>
                </a:lnTo>
                <a:lnTo>
                  <a:pt x="4351" y="371403"/>
                </a:lnTo>
                <a:lnTo>
                  <a:pt x="16222" y="389038"/>
                </a:lnTo>
                <a:lnTo>
                  <a:pt x="33835" y="400929"/>
                </a:lnTo>
                <a:lnTo>
                  <a:pt x="55413" y="405290"/>
                </a:lnTo>
                <a:close/>
              </a:path>
              <a:path w="5351780" h="962025">
                <a:moveTo>
                  <a:pt x="5053039" y="646496"/>
                </a:moveTo>
                <a:lnTo>
                  <a:pt x="5055750" y="646496"/>
                </a:lnTo>
                <a:lnTo>
                  <a:pt x="5056846" y="645400"/>
                </a:lnTo>
                <a:lnTo>
                  <a:pt x="5056846" y="642689"/>
                </a:lnTo>
                <a:lnTo>
                  <a:pt x="5055750" y="641590"/>
                </a:lnTo>
                <a:lnTo>
                  <a:pt x="5053039" y="641590"/>
                </a:lnTo>
                <a:lnTo>
                  <a:pt x="5051944" y="642689"/>
                </a:lnTo>
                <a:lnTo>
                  <a:pt x="5051944" y="645400"/>
                </a:lnTo>
                <a:lnTo>
                  <a:pt x="5053039" y="646496"/>
                </a:lnTo>
                <a:close/>
              </a:path>
              <a:path w="5351780" h="962025">
                <a:moveTo>
                  <a:pt x="4756284" y="651385"/>
                </a:moveTo>
                <a:lnTo>
                  <a:pt x="4764390" y="651385"/>
                </a:lnTo>
                <a:lnTo>
                  <a:pt x="4767672" y="648099"/>
                </a:lnTo>
                <a:lnTo>
                  <a:pt x="4767672" y="639990"/>
                </a:lnTo>
                <a:lnTo>
                  <a:pt x="4764390" y="636705"/>
                </a:lnTo>
                <a:lnTo>
                  <a:pt x="4756284" y="636705"/>
                </a:lnTo>
                <a:lnTo>
                  <a:pt x="4753002" y="639990"/>
                </a:lnTo>
                <a:lnTo>
                  <a:pt x="4753002" y="648099"/>
                </a:lnTo>
                <a:lnTo>
                  <a:pt x="4756284" y="651385"/>
                </a:lnTo>
                <a:close/>
              </a:path>
              <a:path w="5351780" h="962025">
                <a:moveTo>
                  <a:pt x="4459533" y="656270"/>
                </a:moveTo>
                <a:lnTo>
                  <a:pt x="4473043" y="656270"/>
                </a:lnTo>
                <a:lnTo>
                  <a:pt x="4478515" y="650794"/>
                </a:lnTo>
                <a:lnTo>
                  <a:pt x="4478515" y="637259"/>
                </a:lnTo>
                <a:lnTo>
                  <a:pt x="4473043" y="631783"/>
                </a:lnTo>
                <a:lnTo>
                  <a:pt x="4459517" y="631783"/>
                </a:lnTo>
                <a:lnTo>
                  <a:pt x="4454045" y="637259"/>
                </a:lnTo>
                <a:lnTo>
                  <a:pt x="4454045" y="650794"/>
                </a:lnTo>
                <a:lnTo>
                  <a:pt x="4459533" y="656270"/>
                </a:lnTo>
                <a:close/>
              </a:path>
              <a:path w="5351780" h="962025">
                <a:moveTo>
                  <a:pt x="4163222" y="660359"/>
                </a:moveTo>
                <a:lnTo>
                  <a:pt x="4181227" y="660359"/>
                </a:lnTo>
                <a:lnTo>
                  <a:pt x="4188529" y="653050"/>
                </a:lnTo>
                <a:lnTo>
                  <a:pt x="4188529" y="635036"/>
                </a:lnTo>
                <a:lnTo>
                  <a:pt x="4181227" y="627730"/>
                </a:lnTo>
                <a:lnTo>
                  <a:pt x="4163222" y="627730"/>
                </a:lnTo>
                <a:lnTo>
                  <a:pt x="4155920" y="635036"/>
                </a:lnTo>
                <a:lnTo>
                  <a:pt x="4155920" y="653050"/>
                </a:lnTo>
                <a:lnTo>
                  <a:pt x="4163222" y="660359"/>
                </a:lnTo>
                <a:close/>
              </a:path>
              <a:path w="5351780" h="962025">
                <a:moveTo>
                  <a:pt x="3878167" y="663628"/>
                </a:moveTo>
                <a:lnTo>
                  <a:pt x="3885787" y="662090"/>
                </a:lnTo>
                <a:lnTo>
                  <a:pt x="3892008" y="657895"/>
                </a:lnTo>
                <a:lnTo>
                  <a:pt x="3896202" y="651669"/>
                </a:lnTo>
                <a:lnTo>
                  <a:pt x="3897739" y="644043"/>
                </a:lnTo>
                <a:lnTo>
                  <a:pt x="3896202" y="636418"/>
                </a:lnTo>
                <a:lnTo>
                  <a:pt x="3892008" y="630194"/>
                </a:lnTo>
                <a:lnTo>
                  <a:pt x="3885787" y="625999"/>
                </a:lnTo>
                <a:lnTo>
                  <a:pt x="3878167" y="624461"/>
                </a:lnTo>
                <a:lnTo>
                  <a:pt x="3870547" y="625999"/>
                </a:lnTo>
                <a:lnTo>
                  <a:pt x="3864326" y="630194"/>
                </a:lnTo>
                <a:lnTo>
                  <a:pt x="3860132" y="636418"/>
                </a:lnTo>
                <a:lnTo>
                  <a:pt x="3858595" y="644043"/>
                </a:lnTo>
                <a:lnTo>
                  <a:pt x="3860132" y="651669"/>
                </a:lnTo>
                <a:lnTo>
                  <a:pt x="3864326" y="657895"/>
                </a:lnTo>
                <a:lnTo>
                  <a:pt x="3870547" y="662090"/>
                </a:lnTo>
                <a:lnTo>
                  <a:pt x="3878167" y="663628"/>
                </a:lnTo>
                <a:close/>
              </a:path>
              <a:path w="5351780" h="962025">
                <a:moveTo>
                  <a:pt x="3584111" y="666894"/>
                </a:moveTo>
                <a:lnTo>
                  <a:pt x="3593000" y="665098"/>
                </a:lnTo>
                <a:lnTo>
                  <a:pt x="3600259" y="660201"/>
                </a:lnTo>
                <a:lnTo>
                  <a:pt x="3605154" y="652938"/>
                </a:lnTo>
                <a:lnTo>
                  <a:pt x="3606949" y="644043"/>
                </a:lnTo>
                <a:lnTo>
                  <a:pt x="3605154" y="635150"/>
                </a:lnTo>
                <a:lnTo>
                  <a:pt x="3600259" y="627886"/>
                </a:lnTo>
                <a:lnTo>
                  <a:pt x="3593000" y="622988"/>
                </a:lnTo>
                <a:lnTo>
                  <a:pt x="3584111" y="621192"/>
                </a:lnTo>
                <a:lnTo>
                  <a:pt x="3575223" y="622988"/>
                </a:lnTo>
                <a:lnTo>
                  <a:pt x="3567963" y="627886"/>
                </a:lnTo>
                <a:lnTo>
                  <a:pt x="3563068" y="635150"/>
                </a:lnTo>
                <a:lnTo>
                  <a:pt x="3561273" y="644043"/>
                </a:lnTo>
                <a:lnTo>
                  <a:pt x="3563068" y="652938"/>
                </a:lnTo>
                <a:lnTo>
                  <a:pt x="3567963" y="660201"/>
                </a:lnTo>
                <a:lnTo>
                  <a:pt x="3575223" y="665098"/>
                </a:lnTo>
                <a:lnTo>
                  <a:pt x="3584111" y="666894"/>
                </a:lnTo>
                <a:close/>
              </a:path>
              <a:path w="5351780" h="962025">
                <a:moveTo>
                  <a:pt x="3290052" y="669347"/>
                </a:moveTo>
                <a:lnTo>
                  <a:pt x="3299887" y="667359"/>
                </a:lnTo>
                <a:lnTo>
                  <a:pt x="3307921" y="661939"/>
                </a:lnTo>
                <a:lnTo>
                  <a:pt x="3313339" y="653901"/>
                </a:lnTo>
                <a:lnTo>
                  <a:pt x="3315326" y="644059"/>
                </a:lnTo>
                <a:lnTo>
                  <a:pt x="3313339" y="634220"/>
                </a:lnTo>
                <a:lnTo>
                  <a:pt x="3307921" y="626181"/>
                </a:lnTo>
                <a:lnTo>
                  <a:pt x="3299887" y="620760"/>
                </a:lnTo>
                <a:lnTo>
                  <a:pt x="3290052" y="618772"/>
                </a:lnTo>
                <a:lnTo>
                  <a:pt x="3280219" y="620760"/>
                </a:lnTo>
                <a:lnTo>
                  <a:pt x="3272186" y="626181"/>
                </a:lnTo>
                <a:lnTo>
                  <a:pt x="3266769" y="634220"/>
                </a:lnTo>
                <a:lnTo>
                  <a:pt x="3264782" y="644059"/>
                </a:lnTo>
                <a:lnTo>
                  <a:pt x="3266766" y="653901"/>
                </a:lnTo>
                <a:lnTo>
                  <a:pt x="3272180" y="661939"/>
                </a:lnTo>
                <a:lnTo>
                  <a:pt x="3280212" y="667359"/>
                </a:lnTo>
                <a:lnTo>
                  <a:pt x="3290052" y="669347"/>
                </a:lnTo>
                <a:close/>
              </a:path>
              <a:path w="5351780" h="962025">
                <a:moveTo>
                  <a:pt x="2995997" y="672616"/>
                </a:moveTo>
                <a:lnTo>
                  <a:pt x="3007107" y="670372"/>
                </a:lnTo>
                <a:lnTo>
                  <a:pt x="3016178" y="664253"/>
                </a:lnTo>
                <a:lnTo>
                  <a:pt x="3022294" y="655176"/>
                </a:lnTo>
                <a:lnTo>
                  <a:pt x="3024536" y="644059"/>
                </a:lnTo>
                <a:lnTo>
                  <a:pt x="3022294" y="632942"/>
                </a:lnTo>
                <a:lnTo>
                  <a:pt x="3016178" y="623866"/>
                </a:lnTo>
                <a:lnTo>
                  <a:pt x="3007107" y="617747"/>
                </a:lnTo>
                <a:lnTo>
                  <a:pt x="2995997" y="615503"/>
                </a:lnTo>
                <a:lnTo>
                  <a:pt x="2984886" y="617747"/>
                </a:lnTo>
                <a:lnTo>
                  <a:pt x="2975815" y="623866"/>
                </a:lnTo>
                <a:lnTo>
                  <a:pt x="2969699" y="632942"/>
                </a:lnTo>
                <a:lnTo>
                  <a:pt x="2967457" y="644059"/>
                </a:lnTo>
                <a:lnTo>
                  <a:pt x="2969699" y="655176"/>
                </a:lnTo>
                <a:lnTo>
                  <a:pt x="2975815" y="664253"/>
                </a:lnTo>
                <a:lnTo>
                  <a:pt x="2984886" y="670372"/>
                </a:lnTo>
                <a:lnTo>
                  <a:pt x="2995997" y="672616"/>
                </a:lnTo>
                <a:close/>
              </a:path>
              <a:path w="5351780" h="962025">
                <a:moveTo>
                  <a:pt x="2701941" y="675888"/>
                </a:moveTo>
                <a:lnTo>
                  <a:pt x="2714320" y="673386"/>
                </a:lnTo>
                <a:lnTo>
                  <a:pt x="2724430" y="666563"/>
                </a:lnTo>
                <a:lnTo>
                  <a:pt x="2731247" y="656446"/>
                </a:lnTo>
                <a:lnTo>
                  <a:pt x="2733747" y="644059"/>
                </a:lnTo>
                <a:lnTo>
                  <a:pt x="2731247" y="631674"/>
                </a:lnTo>
                <a:lnTo>
                  <a:pt x="2724430" y="621557"/>
                </a:lnTo>
                <a:lnTo>
                  <a:pt x="2714320" y="614736"/>
                </a:lnTo>
                <a:lnTo>
                  <a:pt x="2701941" y="612234"/>
                </a:lnTo>
                <a:lnTo>
                  <a:pt x="2689562" y="614736"/>
                </a:lnTo>
                <a:lnTo>
                  <a:pt x="2679451" y="621557"/>
                </a:lnTo>
                <a:lnTo>
                  <a:pt x="2672632" y="631674"/>
                </a:lnTo>
                <a:lnTo>
                  <a:pt x="2670132" y="644059"/>
                </a:lnTo>
                <a:lnTo>
                  <a:pt x="2672632" y="656446"/>
                </a:lnTo>
                <a:lnTo>
                  <a:pt x="2679451" y="666563"/>
                </a:lnTo>
                <a:lnTo>
                  <a:pt x="2689562" y="673386"/>
                </a:lnTo>
                <a:lnTo>
                  <a:pt x="2701941" y="675888"/>
                </a:lnTo>
                <a:close/>
              </a:path>
              <a:path w="5351780" h="962025">
                <a:moveTo>
                  <a:pt x="2407885" y="678338"/>
                </a:moveTo>
                <a:lnTo>
                  <a:pt x="2421208" y="675644"/>
                </a:lnTo>
                <a:lnTo>
                  <a:pt x="2432092" y="668299"/>
                </a:lnTo>
                <a:lnTo>
                  <a:pt x="2439432" y="657408"/>
                </a:lnTo>
                <a:lnTo>
                  <a:pt x="2442124" y="644076"/>
                </a:lnTo>
                <a:lnTo>
                  <a:pt x="2439432" y="630744"/>
                </a:lnTo>
                <a:lnTo>
                  <a:pt x="2432092" y="619853"/>
                </a:lnTo>
                <a:lnTo>
                  <a:pt x="2421208" y="612508"/>
                </a:lnTo>
                <a:lnTo>
                  <a:pt x="2407885" y="609814"/>
                </a:lnTo>
                <a:lnTo>
                  <a:pt x="2394560" y="612508"/>
                </a:lnTo>
                <a:lnTo>
                  <a:pt x="2383676" y="619853"/>
                </a:lnTo>
                <a:lnTo>
                  <a:pt x="2376335" y="630744"/>
                </a:lnTo>
                <a:lnTo>
                  <a:pt x="2373643" y="644076"/>
                </a:lnTo>
                <a:lnTo>
                  <a:pt x="2376333" y="657408"/>
                </a:lnTo>
                <a:lnTo>
                  <a:pt x="2383669" y="668299"/>
                </a:lnTo>
                <a:lnTo>
                  <a:pt x="2394553" y="675644"/>
                </a:lnTo>
                <a:lnTo>
                  <a:pt x="2407885" y="678338"/>
                </a:lnTo>
                <a:close/>
              </a:path>
              <a:path w="5351780" h="962025">
                <a:moveTo>
                  <a:pt x="2113836" y="680790"/>
                </a:moveTo>
                <a:lnTo>
                  <a:pt x="2128118" y="677904"/>
                </a:lnTo>
                <a:lnTo>
                  <a:pt x="2139781" y="670034"/>
                </a:lnTo>
                <a:lnTo>
                  <a:pt x="2147644" y="658364"/>
                </a:lnTo>
                <a:lnTo>
                  <a:pt x="2150528" y="644076"/>
                </a:lnTo>
                <a:lnTo>
                  <a:pt x="2147644" y="629788"/>
                </a:lnTo>
                <a:lnTo>
                  <a:pt x="2139781" y="618117"/>
                </a:lnTo>
                <a:lnTo>
                  <a:pt x="2128118" y="610248"/>
                </a:lnTo>
                <a:lnTo>
                  <a:pt x="2113836" y="607362"/>
                </a:lnTo>
                <a:lnTo>
                  <a:pt x="2099554" y="610248"/>
                </a:lnTo>
                <a:lnTo>
                  <a:pt x="2087892" y="618117"/>
                </a:lnTo>
                <a:lnTo>
                  <a:pt x="2080028" y="629788"/>
                </a:lnTo>
                <a:lnTo>
                  <a:pt x="2077145" y="644076"/>
                </a:lnTo>
                <a:lnTo>
                  <a:pt x="2080028" y="658364"/>
                </a:lnTo>
                <a:lnTo>
                  <a:pt x="2087892" y="670034"/>
                </a:lnTo>
                <a:lnTo>
                  <a:pt x="2099554" y="677904"/>
                </a:lnTo>
                <a:lnTo>
                  <a:pt x="2113836" y="680790"/>
                </a:lnTo>
                <a:close/>
              </a:path>
              <a:path w="5351780" h="962025">
                <a:moveTo>
                  <a:pt x="1819781" y="684059"/>
                </a:moveTo>
                <a:lnTo>
                  <a:pt x="1835330" y="680917"/>
                </a:lnTo>
                <a:lnTo>
                  <a:pt x="1848024" y="672349"/>
                </a:lnTo>
                <a:lnTo>
                  <a:pt x="1856581" y="659640"/>
                </a:lnTo>
                <a:lnTo>
                  <a:pt x="1859718" y="644076"/>
                </a:lnTo>
                <a:lnTo>
                  <a:pt x="1856581" y="628512"/>
                </a:lnTo>
                <a:lnTo>
                  <a:pt x="1848024" y="615803"/>
                </a:lnTo>
                <a:lnTo>
                  <a:pt x="1835330" y="607234"/>
                </a:lnTo>
                <a:lnTo>
                  <a:pt x="1819781" y="604092"/>
                </a:lnTo>
                <a:lnTo>
                  <a:pt x="1804226" y="607234"/>
                </a:lnTo>
                <a:lnTo>
                  <a:pt x="1791520" y="615803"/>
                </a:lnTo>
                <a:lnTo>
                  <a:pt x="1782952" y="628512"/>
                </a:lnTo>
                <a:lnTo>
                  <a:pt x="1779810" y="644076"/>
                </a:lnTo>
                <a:lnTo>
                  <a:pt x="1782952" y="659640"/>
                </a:lnTo>
                <a:lnTo>
                  <a:pt x="1791520" y="672349"/>
                </a:lnTo>
                <a:lnTo>
                  <a:pt x="1804226" y="680917"/>
                </a:lnTo>
                <a:lnTo>
                  <a:pt x="1819781" y="684059"/>
                </a:lnTo>
                <a:close/>
              </a:path>
              <a:path w="5351780" h="962025">
                <a:moveTo>
                  <a:pt x="1525725" y="686512"/>
                </a:moveTo>
                <a:lnTo>
                  <a:pt x="1542226" y="683178"/>
                </a:lnTo>
                <a:lnTo>
                  <a:pt x="1555703" y="674086"/>
                </a:lnTo>
                <a:lnTo>
                  <a:pt x="1564789" y="660603"/>
                </a:lnTo>
                <a:lnTo>
                  <a:pt x="1568122" y="644092"/>
                </a:lnTo>
                <a:lnTo>
                  <a:pt x="1564789" y="627582"/>
                </a:lnTo>
                <a:lnTo>
                  <a:pt x="1555703" y="614098"/>
                </a:lnTo>
                <a:lnTo>
                  <a:pt x="1542226" y="605006"/>
                </a:lnTo>
                <a:lnTo>
                  <a:pt x="1525725" y="601672"/>
                </a:lnTo>
                <a:lnTo>
                  <a:pt x="1509223" y="605006"/>
                </a:lnTo>
                <a:lnTo>
                  <a:pt x="1495747" y="614098"/>
                </a:lnTo>
                <a:lnTo>
                  <a:pt x="1486660" y="627582"/>
                </a:lnTo>
                <a:lnTo>
                  <a:pt x="1483328" y="644092"/>
                </a:lnTo>
                <a:lnTo>
                  <a:pt x="1486660" y="660603"/>
                </a:lnTo>
                <a:lnTo>
                  <a:pt x="1495747" y="674086"/>
                </a:lnTo>
                <a:lnTo>
                  <a:pt x="1509223" y="683178"/>
                </a:lnTo>
                <a:lnTo>
                  <a:pt x="1525725" y="686512"/>
                </a:lnTo>
                <a:close/>
              </a:path>
              <a:path w="5351780" h="962025">
                <a:moveTo>
                  <a:pt x="1231669" y="688965"/>
                </a:moveTo>
                <a:lnTo>
                  <a:pt x="1249117" y="685438"/>
                </a:lnTo>
                <a:lnTo>
                  <a:pt x="1263364" y="675822"/>
                </a:lnTo>
                <a:lnTo>
                  <a:pt x="1272970" y="661559"/>
                </a:lnTo>
                <a:lnTo>
                  <a:pt x="1276492" y="644092"/>
                </a:lnTo>
                <a:lnTo>
                  <a:pt x="1272970" y="626628"/>
                </a:lnTo>
                <a:lnTo>
                  <a:pt x="1263364" y="612366"/>
                </a:lnTo>
                <a:lnTo>
                  <a:pt x="1249117" y="602750"/>
                </a:lnTo>
                <a:lnTo>
                  <a:pt x="1231669" y="599223"/>
                </a:lnTo>
                <a:lnTo>
                  <a:pt x="1214203" y="602750"/>
                </a:lnTo>
                <a:lnTo>
                  <a:pt x="1199945" y="612366"/>
                </a:lnTo>
                <a:lnTo>
                  <a:pt x="1190336" y="626628"/>
                </a:lnTo>
                <a:lnTo>
                  <a:pt x="1186813" y="644092"/>
                </a:lnTo>
                <a:lnTo>
                  <a:pt x="1190336" y="661559"/>
                </a:lnTo>
                <a:lnTo>
                  <a:pt x="1199945" y="675822"/>
                </a:lnTo>
                <a:lnTo>
                  <a:pt x="1214203" y="685438"/>
                </a:lnTo>
                <a:lnTo>
                  <a:pt x="1231669" y="688965"/>
                </a:lnTo>
                <a:close/>
              </a:path>
              <a:path w="5351780" h="962025">
                <a:moveTo>
                  <a:pt x="937613" y="691414"/>
                </a:moveTo>
                <a:lnTo>
                  <a:pt x="956012" y="687696"/>
                </a:lnTo>
                <a:lnTo>
                  <a:pt x="971042" y="677555"/>
                </a:lnTo>
                <a:lnTo>
                  <a:pt x="981178" y="662514"/>
                </a:lnTo>
                <a:lnTo>
                  <a:pt x="984896" y="644092"/>
                </a:lnTo>
                <a:lnTo>
                  <a:pt x="981178" y="625672"/>
                </a:lnTo>
                <a:lnTo>
                  <a:pt x="971042" y="610630"/>
                </a:lnTo>
                <a:lnTo>
                  <a:pt x="956012" y="600489"/>
                </a:lnTo>
                <a:lnTo>
                  <a:pt x="937613" y="596770"/>
                </a:lnTo>
                <a:lnTo>
                  <a:pt x="919196" y="600489"/>
                </a:lnTo>
                <a:lnTo>
                  <a:pt x="904156" y="610630"/>
                </a:lnTo>
                <a:lnTo>
                  <a:pt x="894016" y="625672"/>
                </a:lnTo>
                <a:lnTo>
                  <a:pt x="890298" y="644092"/>
                </a:lnTo>
                <a:lnTo>
                  <a:pt x="894016" y="662514"/>
                </a:lnTo>
                <a:lnTo>
                  <a:pt x="904156" y="677555"/>
                </a:lnTo>
                <a:lnTo>
                  <a:pt x="919196" y="687696"/>
                </a:lnTo>
                <a:lnTo>
                  <a:pt x="937613" y="691414"/>
                </a:lnTo>
                <a:close/>
              </a:path>
              <a:path w="5351780" h="962025">
                <a:moveTo>
                  <a:pt x="643558" y="693867"/>
                </a:moveTo>
                <a:lnTo>
                  <a:pt x="662922" y="689956"/>
                </a:lnTo>
                <a:lnTo>
                  <a:pt x="678733" y="679290"/>
                </a:lnTo>
                <a:lnTo>
                  <a:pt x="689391" y="663468"/>
                </a:lnTo>
                <a:lnTo>
                  <a:pt x="693299" y="644092"/>
                </a:lnTo>
                <a:lnTo>
                  <a:pt x="689391" y="624716"/>
                </a:lnTo>
                <a:lnTo>
                  <a:pt x="678733" y="608895"/>
                </a:lnTo>
                <a:lnTo>
                  <a:pt x="662922" y="598229"/>
                </a:lnTo>
                <a:lnTo>
                  <a:pt x="643558" y="594318"/>
                </a:lnTo>
                <a:lnTo>
                  <a:pt x="624188" y="598229"/>
                </a:lnTo>
                <a:lnTo>
                  <a:pt x="608367" y="608895"/>
                </a:lnTo>
                <a:lnTo>
                  <a:pt x="597697" y="624716"/>
                </a:lnTo>
                <a:lnTo>
                  <a:pt x="593783" y="644092"/>
                </a:lnTo>
                <a:lnTo>
                  <a:pt x="597697" y="663468"/>
                </a:lnTo>
                <a:lnTo>
                  <a:pt x="608367" y="679290"/>
                </a:lnTo>
                <a:lnTo>
                  <a:pt x="624188" y="689956"/>
                </a:lnTo>
                <a:lnTo>
                  <a:pt x="643558" y="693867"/>
                </a:lnTo>
                <a:close/>
              </a:path>
              <a:path w="5351780" h="962025">
                <a:moveTo>
                  <a:pt x="349502" y="693867"/>
                </a:moveTo>
                <a:lnTo>
                  <a:pt x="368866" y="689956"/>
                </a:lnTo>
                <a:lnTo>
                  <a:pt x="384677" y="679290"/>
                </a:lnTo>
                <a:lnTo>
                  <a:pt x="395336" y="663468"/>
                </a:lnTo>
                <a:lnTo>
                  <a:pt x="399244" y="644092"/>
                </a:lnTo>
                <a:lnTo>
                  <a:pt x="395336" y="624716"/>
                </a:lnTo>
                <a:lnTo>
                  <a:pt x="384677" y="608895"/>
                </a:lnTo>
                <a:lnTo>
                  <a:pt x="368866" y="598229"/>
                </a:lnTo>
                <a:lnTo>
                  <a:pt x="349502" y="594318"/>
                </a:lnTo>
                <a:lnTo>
                  <a:pt x="330133" y="598229"/>
                </a:lnTo>
                <a:lnTo>
                  <a:pt x="314311" y="608895"/>
                </a:lnTo>
                <a:lnTo>
                  <a:pt x="303641" y="624716"/>
                </a:lnTo>
                <a:lnTo>
                  <a:pt x="299728" y="644092"/>
                </a:lnTo>
                <a:lnTo>
                  <a:pt x="303641" y="663468"/>
                </a:lnTo>
                <a:lnTo>
                  <a:pt x="314311" y="679290"/>
                </a:lnTo>
                <a:lnTo>
                  <a:pt x="330133" y="689956"/>
                </a:lnTo>
                <a:lnTo>
                  <a:pt x="349502" y="693867"/>
                </a:lnTo>
                <a:close/>
              </a:path>
              <a:path w="5351780" h="962025">
                <a:moveTo>
                  <a:pt x="55413" y="688161"/>
                </a:moveTo>
                <a:lnTo>
                  <a:pt x="72558" y="684698"/>
                </a:lnTo>
                <a:lnTo>
                  <a:pt x="86555" y="675256"/>
                </a:lnTo>
                <a:lnTo>
                  <a:pt x="95991" y="661253"/>
                </a:lnTo>
                <a:lnTo>
                  <a:pt x="99450" y="644109"/>
                </a:lnTo>
                <a:lnTo>
                  <a:pt x="95991" y="626964"/>
                </a:lnTo>
                <a:lnTo>
                  <a:pt x="86555" y="612961"/>
                </a:lnTo>
                <a:lnTo>
                  <a:pt x="72558" y="603519"/>
                </a:lnTo>
                <a:lnTo>
                  <a:pt x="55413" y="600056"/>
                </a:lnTo>
                <a:lnTo>
                  <a:pt x="38288" y="603519"/>
                </a:lnTo>
                <a:lnTo>
                  <a:pt x="24301" y="612961"/>
                </a:lnTo>
                <a:lnTo>
                  <a:pt x="14869" y="626964"/>
                </a:lnTo>
                <a:lnTo>
                  <a:pt x="11410" y="644109"/>
                </a:lnTo>
                <a:lnTo>
                  <a:pt x="14869" y="661253"/>
                </a:lnTo>
                <a:lnTo>
                  <a:pt x="24301" y="675256"/>
                </a:lnTo>
                <a:lnTo>
                  <a:pt x="38288" y="684698"/>
                </a:lnTo>
                <a:lnTo>
                  <a:pt x="55413" y="688161"/>
                </a:lnTo>
                <a:close/>
              </a:path>
              <a:path w="5351780" h="962025">
                <a:moveTo>
                  <a:pt x="4170426" y="941594"/>
                </a:moveTo>
                <a:lnTo>
                  <a:pt x="4174036" y="941594"/>
                </a:lnTo>
                <a:lnTo>
                  <a:pt x="4175492" y="940142"/>
                </a:lnTo>
                <a:lnTo>
                  <a:pt x="4175492" y="936512"/>
                </a:lnTo>
                <a:lnTo>
                  <a:pt x="4174036" y="935056"/>
                </a:lnTo>
                <a:lnTo>
                  <a:pt x="4170409" y="935056"/>
                </a:lnTo>
                <a:lnTo>
                  <a:pt x="4168957" y="936512"/>
                </a:lnTo>
                <a:lnTo>
                  <a:pt x="4168957" y="940142"/>
                </a:lnTo>
                <a:lnTo>
                  <a:pt x="4170426" y="941594"/>
                </a:lnTo>
                <a:close/>
              </a:path>
              <a:path w="5351780" h="962025">
                <a:moveTo>
                  <a:pt x="3874118" y="945683"/>
                </a:moveTo>
                <a:lnTo>
                  <a:pt x="3882220" y="945683"/>
                </a:lnTo>
                <a:lnTo>
                  <a:pt x="3885502" y="942397"/>
                </a:lnTo>
                <a:lnTo>
                  <a:pt x="3885502" y="934289"/>
                </a:lnTo>
                <a:lnTo>
                  <a:pt x="3882220" y="931003"/>
                </a:lnTo>
                <a:lnTo>
                  <a:pt x="3874118" y="931003"/>
                </a:lnTo>
                <a:lnTo>
                  <a:pt x="3870832" y="934289"/>
                </a:lnTo>
                <a:lnTo>
                  <a:pt x="3870832" y="942397"/>
                </a:lnTo>
                <a:lnTo>
                  <a:pt x="3874118" y="945683"/>
                </a:lnTo>
                <a:close/>
              </a:path>
              <a:path w="5351780" h="962025">
                <a:moveTo>
                  <a:pt x="3578262" y="948952"/>
                </a:moveTo>
                <a:lnTo>
                  <a:pt x="3589958" y="948952"/>
                </a:lnTo>
                <a:lnTo>
                  <a:pt x="3594712" y="944194"/>
                </a:lnTo>
                <a:lnTo>
                  <a:pt x="3594712" y="932492"/>
                </a:lnTo>
                <a:lnTo>
                  <a:pt x="3589958" y="927734"/>
                </a:lnTo>
                <a:lnTo>
                  <a:pt x="3578262" y="927734"/>
                </a:lnTo>
                <a:lnTo>
                  <a:pt x="3573507" y="932492"/>
                </a:lnTo>
                <a:lnTo>
                  <a:pt x="3573507" y="944194"/>
                </a:lnTo>
                <a:lnTo>
                  <a:pt x="3578262" y="948952"/>
                </a:lnTo>
                <a:close/>
              </a:path>
              <a:path w="5351780" h="962025">
                <a:moveTo>
                  <a:pt x="3281950" y="953038"/>
                </a:moveTo>
                <a:lnTo>
                  <a:pt x="3298158" y="953038"/>
                </a:lnTo>
                <a:lnTo>
                  <a:pt x="3304722" y="946467"/>
                </a:lnTo>
                <a:lnTo>
                  <a:pt x="3304722" y="930249"/>
                </a:lnTo>
                <a:lnTo>
                  <a:pt x="3298158" y="923681"/>
                </a:lnTo>
                <a:lnTo>
                  <a:pt x="3281950" y="923681"/>
                </a:lnTo>
                <a:lnTo>
                  <a:pt x="3275382" y="930249"/>
                </a:lnTo>
                <a:lnTo>
                  <a:pt x="3275382" y="946467"/>
                </a:lnTo>
                <a:lnTo>
                  <a:pt x="3281950" y="953038"/>
                </a:lnTo>
                <a:close/>
              </a:path>
              <a:path w="5351780" h="962025">
                <a:moveTo>
                  <a:pt x="2986537" y="955490"/>
                </a:moveTo>
                <a:lnTo>
                  <a:pt x="3005456" y="955490"/>
                </a:lnTo>
                <a:lnTo>
                  <a:pt x="3013119" y="947824"/>
                </a:lnTo>
                <a:lnTo>
                  <a:pt x="3013119" y="928895"/>
                </a:lnTo>
                <a:lnTo>
                  <a:pt x="3005456" y="921229"/>
                </a:lnTo>
                <a:lnTo>
                  <a:pt x="2986537" y="921229"/>
                </a:lnTo>
                <a:lnTo>
                  <a:pt x="2978877" y="928895"/>
                </a:lnTo>
                <a:lnTo>
                  <a:pt x="2978877" y="947824"/>
                </a:lnTo>
                <a:lnTo>
                  <a:pt x="2986537" y="955490"/>
                </a:lnTo>
                <a:close/>
              </a:path>
              <a:path w="5351780" h="962025">
                <a:moveTo>
                  <a:pt x="2701941" y="958759"/>
                </a:moveTo>
                <a:lnTo>
                  <a:pt x="2709876" y="957155"/>
                </a:lnTo>
                <a:lnTo>
                  <a:pt x="2716356" y="952782"/>
                </a:lnTo>
                <a:lnTo>
                  <a:pt x="2720727" y="946297"/>
                </a:lnTo>
                <a:lnTo>
                  <a:pt x="2722330" y="938358"/>
                </a:lnTo>
                <a:lnTo>
                  <a:pt x="2720727" y="930419"/>
                </a:lnTo>
                <a:lnTo>
                  <a:pt x="2716356" y="923935"/>
                </a:lnTo>
                <a:lnTo>
                  <a:pt x="2709876" y="919563"/>
                </a:lnTo>
                <a:lnTo>
                  <a:pt x="2701941" y="917959"/>
                </a:lnTo>
                <a:lnTo>
                  <a:pt x="2694006" y="919563"/>
                </a:lnTo>
                <a:lnTo>
                  <a:pt x="2687525" y="923935"/>
                </a:lnTo>
                <a:lnTo>
                  <a:pt x="2683155" y="930419"/>
                </a:lnTo>
                <a:lnTo>
                  <a:pt x="2681552" y="938358"/>
                </a:lnTo>
                <a:lnTo>
                  <a:pt x="2683155" y="946297"/>
                </a:lnTo>
                <a:lnTo>
                  <a:pt x="2687525" y="952782"/>
                </a:lnTo>
                <a:lnTo>
                  <a:pt x="2694006" y="957155"/>
                </a:lnTo>
                <a:lnTo>
                  <a:pt x="2701941" y="958759"/>
                </a:lnTo>
                <a:close/>
              </a:path>
              <a:path w="5351780" h="962025">
                <a:moveTo>
                  <a:pt x="2407885" y="960392"/>
                </a:moveTo>
                <a:lnTo>
                  <a:pt x="2416460" y="958662"/>
                </a:lnTo>
                <a:lnTo>
                  <a:pt x="2423459" y="953942"/>
                </a:lnTo>
                <a:lnTo>
                  <a:pt x="2428177" y="946938"/>
                </a:lnTo>
                <a:lnTo>
                  <a:pt x="2429907" y="938358"/>
                </a:lnTo>
                <a:lnTo>
                  <a:pt x="2428177" y="929777"/>
                </a:lnTo>
                <a:lnTo>
                  <a:pt x="2423459" y="922774"/>
                </a:lnTo>
                <a:lnTo>
                  <a:pt x="2416460" y="918054"/>
                </a:lnTo>
                <a:lnTo>
                  <a:pt x="2407885" y="916323"/>
                </a:lnTo>
                <a:lnTo>
                  <a:pt x="2399309" y="918054"/>
                </a:lnTo>
                <a:lnTo>
                  <a:pt x="2392309" y="922774"/>
                </a:lnTo>
                <a:lnTo>
                  <a:pt x="2387590" y="929777"/>
                </a:lnTo>
                <a:lnTo>
                  <a:pt x="2385861" y="938358"/>
                </a:lnTo>
                <a:lnTo>
                  <a:pt x="2387593" y="946938"/>
                </a:lnTo>
                <a:lnTo>
                  <a:pt x="2392315" y="953942"/>
                </a:lnTo>
                <a:lnTo>
                  <a:pt x="2399316" y="958662"/>
                </a:lnTo>
                <a:lnTo>
                  <a:pt x="2407885" y="960392"/>
                </a:lnTo>
                <a:close/>
              </a:path>
              <a:path w="5351780" h="962025">
                <a:moveTo>
                  <a:pt x="2113836" y="960392"/>
                </a:moveTo>
                <a:lnTo>
                  <a:pt x="2122406" y="958662"/>
                </a:lnTo>
                <a:lnTo>
                  <a:pt x="2129399" y="953942"/>
                </a:lnTo>
                <a:lnTo>
                  <a:pt x="2134111" y="946938"/>
                </a:lnTo>
                <a:lnTo>
                  <a:pt x="2135838" y="938358"/>
                </a:lnTo>
                <a:lnTo>
                  <a:pt x="2134111" y="929777"/>
                </a:lnTo>
                <a:lnTo>
                  <a:pt x="2129399" y="922774"/>
                </a:lnTo>
                <a:lnTo>
                  <a:pt x="2122406" y="918054"/>
                </a:lnTo>
                <a:lnTo>
                  <a:pt x="2113836" y="916323"/>
                </a:lnTo>
                <a:lnTo>
                  <a:pt x="2105261" y="918054"/>
                </a:lnTo>
                <a:lnTo>
                  <a:pt x="2098257" y="922774"/>
                </a:lnTo>
                <a:lnTo>
                  <a:pt x="2093534" y="929777"/>
                </a:lnTo>
                <a:lnTo>
                  <a:pt x="2091802" y="938358"/>
                </a:lnTo>
                <a:lnTo>
                  <a:pt x="2093534" y="946938"/>
                </a:lnTo>
                <a:lnTo>
                  <a:pt x="2098257" y="953942"/>
                </a:lnTo>
                <a:lnTo>
                  <a:pt x="2105261" y="958662"/>
                </a:lnTo>
                <a:lnTo>
                  <a:pt x="2113836" y="960392"/>
                </a:lnTo>
                <a:close/>
              </a:path>
              <a:path w="5351780" h="962025">
                <a:moveTo>
                  <a:pt x="1819781" y="962028"/>
                </a:moveTo>
                <a:lnTo>
                  <a:pt x="1828980" y="960169"/>
                </a:lnTo>
                <a:lnTo>
                  <a:pt x="1836495" y="955099"/>
                </a:lnTo>
                <a:lnTo>
                  <a:pt x="1841563" y="947580"/>
                </a:lnTo>
                <a:lnTo>
                  <a:pt x="1843422" y="938374"/>
                </a:lnTo>
                <a:lnTo>
                  <a:pt x="1841563" y="929169"/>
                </a:lnTo>
                <a:lnTo>
                  <a:pt x="1836495" y="921651"/>
                </a:lnTo>
                <a:lnTo>
                  <a:pt x="1828980" y="916582"/>
                </a:lnTo>
                <a:lnTo>
                  <a:pt x="1819781" y="914723"/>
                </a:lnTo>
                <a:lnTo>
                  <a:pt x="1810581" y="916582"/>
                </a:lnTo>
                <a:lnTo>
                  <a:pt x="1803066" y="921651"/>
                </a:lnTo>
                <a:lnTo>
                  <a:pt x="1797998" y="929169"/>
                </a:lnTo>
                <a:lnTo>
                  <a:pt x="1796139" y="938374"/>
                </a:lnTo>
                <a:lnTo>
                  <a:pt x="1797998" y="947580"/>
                </a:lnTo>
                <a:lnTo>
                  <a:pt x="1803066" y="955099"/>
                </a:lnTo>
                <a:lnTo>
                  <a:pt x="1810581" y="960169"/>
                </a:lnTo>
                <a:lnTo>
                  <a:pt x="1819781" y="962028"/>
                </a:lnTo>
                <a:close/>
              </a:path>
              <a:path w="5351780" h="962025">
                <a:moveTo>
                  <a:pt x="1525725" y="960392"/>
                </a:moveTo>
                <a:lnTo>
                  <a:pt x="1534295" y="958662"/>
                </a:lnTo>
                <a:lnTo>
                  <a:pt x="1541287" y="953942"/>
                </a:lnTo>
                <a:lnTo>
                  <a:pt x="1545999" y="946938"/>
                </a:lnTo>
                <a:lnTo>
                  <a:pt x="1547726" y="938358"/>
                </a:lnTo>
                <a:lnTo>
                  <a:pt x="1545999" y="929777"/>
                </a:lnTo>
                <a:lnTo>
                  <a:pt x="1541287" y="922774"/>
                </a:lnTo>
                <a:lnTo>
                  <a:pt x="1534295" y="918054"/>
                </a:lnTo>
                <a:lnTo>
                  <a:pt x="1525725" y="916323"/>
                </a:lnTo>
                <a:lnTo>
                  <a:pt x="1517136" y="918054"/>
                </a:lnTo>
                <a:lnTo>
                  <a:pt x="1510133" y="922774"/>
                </a:lnTo>
                <a:lnTo>
                  <a:pt x="1505418" y="929777"/>
                </a:lnTo>
                <a:lnTo>
                  <a:pt x="1503690" y="938358"/>
                </a:lnTo>
                <a:lnTo>
                  <a:pt x="1505423" y="946938"/>
                </a:lnTo>
                <a:lnTo>
                  <a:pt x="1510146" y="953942"/>
                </a:lnTo>
                <a:lnTo>
                  <a:pt x="1517150" y="958662"/>
                </a:lnTo>
                <a:lnTo>
                  <a:pt x="1525725" y="960392"/>
                </a:lnTo>
                <a:close/>
              </a:path>
              <a:path w="5351780" h="962025">
                <a:moveTo>
                  <a:pt x="1231669" y="957943"/>
                </a:moveTo>
                <a:lnTo>
                  <a:pt x="1239279" y="956404"/>
                </a:lnTo>
                <a:lnTo>
                  <a:pt x="1245502" y="952208"/>
                </a:lnTo>
                <a:lnTo>
                  <a:pt x="1249703" y="945983"/>
                </a:lnTo>
                <a:lnTo>
                  <a:pt x="1251245" y="938358"/>
                </a:lnTo>
                <a:lnTo>
                  <a:pt x="1249703" y="930733"/>
                </a:lnTo>
                <a:lnTo>
                  <a:pt x="1245502" y="924509"/>
                </a:lnTo>
                <a:lnTo>
                  <a:pt x="1239279" y="920314"/>
                </a:lnTo>
                <a:lnTo>
                  <a:pt x="1231669" y="918776"/>
                </a:lnTo>
                <a:lnTo>
                  <a:pt x="1224046" y="920314"/>
                </a:lnTo>
                <a:lnTo>
                  <a:pt x="1217824" y="924509"/>
                </a:lnTo>
                <a:lnTo>
                  <a:pt x="1213631" y="930733"/>
                </a:lnTo>
                <a:lnTo>
                  <a:pt x="1212094" y="938358"/>
                </a:lnTo>
                <a:lnTo>
                  <a:pt x="1213631" y="945983"/>
                </a:lnTo>
                <a:lnTo>
                  <a:pt x="1217824" y="952208"/>
                </a:lnTo>
                <a:lnTo>
                  <a:pt x="1224046" y="956404"/>
                </a:lnTo>
                <a:lnTo>
                  <a:pt x="1231669" y="957943"/>
                </a:lnTo>
                <a:close/>
              </a:path>
              <a:path w="5351780" h="962025">
                <a:moveTo>
                  <a:pt x="929055" y="953854"/>
                </a:moveTo>
                <a:lnTo>
                  <a:pt x="946139" y="953854"/>
                </a:lnTo>
                <a:lnTo>
                  <a:pt x="953090" y="946906"/>
                </a:lnTo>
                <a:lnTo>
                  <a:pt x="953090" y="929810"/>
                </a:lnTo>
                <a:lnTo>
                  <a:pt x="946139" y="922861"/>
                </a:lnTo>
                <a:lnTo>
                  <a:pt x="929055" y="922861"/>
                </a:lnTo>
                <a:lnTo>
                  <a:pt x="922104" y="929810"/>
                </a:lnTo>
                <a:lnTo>
                  <a:pt x="922104" y="946906"/>
                </a:lnTo>
                <a:lnTo>
                  <a:pt x="929055" y="953854"/>
                </a:lnTo>
                <a:close/>
              </a:path>
              <a:path w="5351780" h="962025">
                <a:moveTo>
                  <a:pt x="638148" y="948152"/>
                </a:moveTo>
                <a:lnTo>
                  <a:pt x="648935" y="948152"/>
                </a:lnTo>
                <a:lnTo>
                  <a:pt x="653329" y="943768"/>
                </a:lnTo>
                <a:lnTo>
                  <a:pt x="653329" y="932947"/>
                </a:lnTo>
                <a:lnTo>
                  <a:pt x="648935" y="928567"/>
                </a:lnTo>
                <a:lnTo>
                  <a:pt x="638148" y="928567"/>
                </a:lnTo>
                <a:lnTo>
                  <a:pt x="633754" y="932947"/>
                </a:lnTo>
                <a:lnTo>
                  <a:pt x="633754" y="943768"/>
                </a:lnTo>
                <a:lnTo>
                  <a:pt x="638148" y="948152"/>
                </a:lnTo>
                <a:close/>
              </a:path>
              <a:path w="5351780" h="962025">
                <a:moveTo>
                  <a:pt x="347699" y="941627"/>
                </a:moveTo>
                <a:lnTo>
                  <a:pt x="351306" y="941627"/>
                </a:lnTo>
                <a:lnTo>
                  <a:pt x="352748" y="940171"/>
                </a:lnTo>
                <a:lnTo>
                  <a:pt x="352748" y="936545"/>
                </a:lnTo>
                <a:lnTo>
                  <a:pt x="351306" y="935089"/>
                </a:lnTo>
                <a:lnTo>
                  <a:pt x="347666" y="935089"/>
                </a:lnTo>
                <a:lnTo>
                  <a:pt x="346223" y="936545"/>
                </a:lnTo>
                <a:lnTo>
                  <a:pt x="346223" y="940171"/>
                </a:lnTo>
                <a:lnTo>
                  <a:pt x="347699" y="941627"/>
                </a:lnTo>
                <a:close/>
              </a:path>
            </a:pathLst>
          </a:custGeom>
          <a:solidFill>
            <a:srgbClr val="FFFFFF"/>
          </a:solidFill>
        </p:spPr>
        <p:txBody>
          <a:bodyPr wrap="square" lIns="0" tIns="0" rIns="0" bIns="0" rtlCol="0"/>
          <a:lstStyle/>
          <a:p>
            <a:endParaRPr lang="pt-BR" noProof="0"/>
          </a:p>
        </p:txBody>
      </p:sp>
      <p:sp>
        <p:nvSpPr>
          <p:cNvPr id="30" name="object 30">
            <a:extLst>
              <a:ext uri="{FF2B5EF4-FFF2-40B4-BE49-F238E27FC236}">
                <a16:creationId xmlns:a16="http://schemas.microsoft.com/office/drawing/2014/main" id="{54D88898-A9A2-58E4-8BBD-D6B4D94DA56E}"/>
              </a:ext>
            </a:extLst>
          </p:cNvPr>
          <p:cNvSpPr/>
          <p:nvPr/>
        </p:nvSpPr>
        <p:spPr>
          <a:xfrm rot="10800000">
            <a:off x="-359" y="9243260"/>
            <a:ext cx="4738370" cy="961390"/>
          </a:xfrm>
          <a:custGeom>
            <a:avLst/>
            <a:gdLst/>
            <a:ahLst/>
            <a:cxnLst/>
            <a:rect l="l" t="t" r="r" b="b"/>
            <a:pathLst>
              <a:path w="4738369" h="961390">
                <a:moveTo>
                  <a:pt x="1768505" y="30142"/>
                </a:moveTo>
                <a:lnTo>
                  <a:pt x="1766708" y="30142"/>
                </a:lnTo>
                <a:lnTo>
                  <a:pt x="1765973" y="29406"/>
                </a:lnTo>
                <a:lnTo>
                  <a:pt x="1765973" y="27608"/>
                </a:lnTo>
                <a:lnTo>
                  <a:pt x="1766708" y="26872"/>
                </a:lnTo>
                <a:lnTo>
                  <a:pt x="1768505" y="26872"/>
                </a:lnTo>
                <a:lnTo>
                  <a:pt x="1769239" y="27608"/>
                </a:lnTo>
                <a:lnTo>
                  <a:pt x="1769239" y="29406"/>
                </a:lnTo>
                <a:lnTo>
                  <a:pt x="1768505" y="30142"/>
                </a:lnTo>
                <a:close/>
              </a:path>
              <a:path w="4738369" h="961390">
                <a:moveTo>
                  <a:pt x="2064360" y="33411"/>
                </a:moveTo>
                <a:lnTo>
                  <a:pt x="2058967" y="33411"/>
                </a:lnTo>
                <a:lnTo>
                  <a:pt x="2056780" y="31221"/>
                </a:lnTo>
                <a:lnTo>
                  <a:pt x="2056780" y="25827"/>
                </a:lnTo>
                <a:lnTo>
                  <a:pt x="2058967" y="23636"/>
                </a:lnTo>
                <a:lnTo>
                  <a:pt x="2064360" y="23636"/>
                </a:lnTo>
                <a:lnTo>
                  <a:pt x="2066548" y="25827"/>
                </a:lnTo>
                <a:lnTo>
                  <a:pt x="2066548" y="31221"/>
                </a:lnTo>
                <a:lnTo>
                  <a:pt x="2064360" y="33411"/>
                </a:lnTo>
                <a:close/>
              </a:path>
              <a:path w="4738369" h="961390">
                <a:moveTo>
                  <a:pt x="2360229" y="36680"/>
                </a:moveTo>
                <a:lnTo>
                  <a:pt x="2351212" y="36680"/>
                </a:lnTo>
                <a:lnTo>
                  <a:pt x="2347569" y="33035"/>
                </a:lnTo>
                <a:lnTo>
                  <a:pt x="2347569" y="24012"/>
                </a:lnTo>
                <a:lnTo>
                  <a:pt x="2351212" y="20367"/>
                </a:lnTo>
                <a:lnTo>
                  <a:pt x="2360229" y="20367"/>
                </a:lnTo>
                <a:lnTo>
                  <a:pt x="2363872" y="24012"/>
                </a:lnTo>
                <a:lnTo>
                  <a:pt x="2363872" y="33035"/>
                </a:lnTo>
                <a:lnTo>
                  <a:pt x="2360229" y="36680"/>
                </a:lnTo>
                <a:close/>
              </a:path>
              <a:path w="4738369" h="961390">
                <a:moveTo>
                  <a:pt x="2656082" y="39950"/>
                </a:moveTo>
                <a:lnTo>
                  <a:pt x="2643471" y="39950"/>
                </a:lnTo>
                <a:lnTo>
                  <a:pt x="2638359" y="34833"/>
                </a:lnTo>
                <a:lnTo>
                  <a:pt x="2638359" y="22214"/>
                </a:lnTo>
                <a:lnTo>
                  <a:pt x="2643471" y="17098"/>
                </a:lnTo>
                <a:lnTo>
                  <a:pt x="2656082" y="17098"/>
                </a:lnTo>
                <a:lnTo>
                  <a:pt x="2661197" y="22214"/>
                </a:lnTo>
                <a:lnTo>
                  <a:pt x="2661197" y="34833"/>
                </a:lnTo>
                <a:lnTo>
                  <a:pt x="2656082" y="39950"/>
                </a:lnTo>
                <a:close/>
              </a:path>
              <a:path w="4738369" h="961390">
                <a:moveTo>
                  <a:pt x="2951938" y="43219"/>
                </a:moveTo>
                <a:lnTo>
                  <a:pt x="2935730" y="43219"/>
                </a:lnTo>
                <a:lnTo>
                  <a:pt x="2929162" y="36648"/>
                </a:lnTo>
                <a:lnTo>
                  <a:pt x="2929162" y="20432"/>
                </a:lnTo>
                <a:lnTo>
                  <a:pt x="2935730" y="13861"/>
                </a:lnTo>
                <a:lnTo>
                  <a:pt x="2951938" y="13861"/>
                </a:lnTo>
                <a:lnTo>
                  <a:pt x="2958505" y="20432"/>
                </a:lnTo>
                <a:lnTo>
                  <a:pt x="2958505" y="36648"/>
                </a:lnTo>
                <a:lnTo>
                  <a:pt x="2951938" y="43219"/>
                </a:lnTo>
                <a:close/>
              </a:path>
              <a:path w="4738369" h="961390">
                <a:moveTo>
                  <a:pt x="3247784" y="46488"/>
                </a:moveTo>
                <a:lnTo>
                  <a:pt x="3227979" y="46488"/>
                </a:lnTo>
                <a:lnTo>
                  <a:pt x="3219945" y="38446"/>
                </a:lnTo>
                <a:lnTo>
                  <a:pt x="3219945" y="18634"/>
                </a:lnTo>
                <a:lnTo>
                  <a:pt x="3227979" y="10592"/>
                </a:lnTo>
                <a:lnTo>
                  <a:pt x="3247784" y="10592"/>
                </a:lnTo>
                <a:lnTo>
                  <a:pt x="3255817" y="18634"/>
                </a:lnTo>
                <a:lnTo>
                  <a:pt x="3255817" y="38446"/>
                </a:lnTo>
                <a:lnTo>
                  <a:pt x="3247784" y="46488"/>
                </a:lnTo>
                <a:close/>
              </a:path>
              <a:path w="4738369" h="961390">
                <a:moveTo>
                  <a:pt x="3531937" y="50575"/>
                </a:moveTo>
                <a:lnTo>
                  <a:pt x="3523367" y="48845"/>
                </a:lnTo>
                <a:lnTo>
                  <a:pt x="3516374" y="44124"/>
                </a:lnTo>
                <a:lnTo>
                  <a:pt x="3511662" y="37121"/>
                </a:lnTo>
                <a:lnTo>
                  <a:pt x="3509935" y="28540"/>
                </a:lnTo>
                <a:lnTo>
                  <a:pt x="3511662" y="19960"/>
                </a:lnTo>
                <a:lnTo>
                  <a:pt x="3516374" y="12956"/>
                </a:lnTo>
                <a:lnTo>
                  <a:pt x="3523367" y="8235"/>
                </a:lnTo>
                <a:lnTo>
                  <a:pt x="3531937" y="6505"/>
                </a:lnTo>
                <a:lnTo>
                  <a:pt x="3540512" y="8235"/>
                </a:lnTo>
                <a:lnTo>
                  <a:pt x="3547516" y="12956"/>
                </a:lnTo>
                <a:lnTo>
                  <a:pt x="3552240" y="19960"/>
                </a:lnTo>
                <a:lnTo>
                  <a:pt x="3553972" y="28540"/>
                </a:lnTo>
                <a:lnTo>
                  <a:pt x="3552240" y="37121"/>
                </a:lnTo>
                <a:lnTo>
                  <a:pt x="3547516" y="44124"/>
                </a:lnTo>
                <a:lnTo>
                  <a:pt x="3540512" y="48845"/>
                </a:lnTo>
                <a:lnTo>
                  <a:pt x="3531937" y="50575"/>
                </a:lnTo>
                <a:close/>
              </a:path>
              <a:path w="4738369" h="961390">
                <a:moveTo>
                  <a:pt x="3825993" y="53027"/>
                </a:moveTo>
                <a:lnTo>
                  <a:pt x="3816477" y="51104"/>
                </a:lnTo>
                <a:lnTo>
                  <a:pt x="3808713" y="45861"/>
                </a:lnTo>
                <a:lnTo>
                  <a:pt x="3803482" y="38083"/>
                </a:lnTo>
                <a:lnTo>
                  <a:pt x="3801564" y="28556"/>
                </a:lnTo>
                <a:lnTo>
                  <a:pt x="3803482" y="19030"/>
                </a:lnTo>
                <a:lnTo>
                  <a:pt x="3808713" y="11252"/>
                </a:lnTo>
                <a:lnTo>
                  <a:pt x="3816477" y="6008"/>
                </a:lnTo>
                <a:lnTo>
                  <a:pt x="3825993" y="4086"/>
                </a:lnTo>
                <a:lnTo>
                  <a:pt x="3835514" y="6008"/>
                </a:lnTo>
                <a:lnTo>
                  <a:pt x="3843289" y="11252"/>
                </a:lnTo>
                <a:lnTo>
                  <a:pt x="3848531" y="19030"/>
                </a:lnTo>
                <a:lnTo>
                  <a:pt x="3850454" y="28556"/>
                </a:lnTo>
                <a:lnTo>
                  <a:pt x="3848531" y="38083"/>
                </a:lnTo>
                <a:lnTo>
                  <a:pt x="3843289" y="45861"/>
                </a:lnTo>
                <a:lnTo>
                  <a:pt x="3835514" y="51104"/>
                </a:lnTo>
                <a:lnTo>
                  <a:pt x="3825993" y="53027"/>
                </a:lnTo>
                <a:close/>
              </a:path>
              <a:path w="4738369" h="961390">
                <a:moveTo>
                  <a:pt x="4120048" y="54661"/>
                </a:moveTo>
                <a:lnTo>
                  <a:pt x="4109903" y="52610"/>
                </a:lnTo>
                <a:lnTo>
                  <a:pt x="4101617" y="47015"/>
                </a:lnTo>
                <a:lnTo>
                  <a:pt x="4096030" y="38717"/>
                </a:lnTo>
                <a:lnTo>
                  <a:pt x="4093981" y="28556"/>
                </a:lnTo>
                <a:lnTo>
                  <a:pt x="4096030" y="18395"/>
                </a:lnTo>
                <a:lnTo>
                  <a:pt x="4101617" y="10097"/>
                </a:lnTo>
                <a:lnTo>
                  <a:pt x="4109903" y="4503"/>
                </a:lnTo>
                <a:lnTo>
                  <a:pt x="4120048" y="2451"/>
                </a:lnTo>
                <a:lnTo>
                  <a:pt x="4130213" y="4503"/>
                </a:lnTo>
                <a:lnTo>
                  <a:pt x="4138509" y="10097"/>
                </a:lnTo>
                <a:lnTo>
                  <a:pt x="4144100" y="18395"/>
                </a:lnTo>
                <a:lnTo>
                  <a:pt x="4146149" y="28556"/>
                </a:lnTo>
                <a:lnTo>
                  <a:pt x="4144100" y="38717"/>
                </a:lnTo>
                <a:lnTo>
                  <a:pt x="4138509" y="47015"/>
                </a:lnTo>
                <a:lnTo>
                  <a:pt x="4130213" y="52610"/>
                </a:lnTo>
                <a:lnTo>
                  <a:pt x="4120048" y="54661"/>
                </a:lnTo>
                <a:close/>
              </a:path>
              <a:path w="4738369" h="961390">
                <a:moveTo>
                  <a:pt x="4414104" y="55479"/>
                </a:moveTo>
                <a:lnTo>
                  <a:pt x="4403637" y="53364"/>
                </a:lnTo>
                <a:lnTo>
                  <a:pt x="4395090" y="47595"/>
                </a:lnTo>
                <a:lnTo>
                  <a:pt x="4389329" y="39038"/>
                </a:lnTo>
                <a:lnTo>
                  <a:pt x="4387217" y="28556"/>
                </a:lnTo>
                <a:lnTo>
                  <a:pt x="4389329" y="18074"/>
                </a:lnTo>
                <a:lnTo>
                  <a:pt x="4395090" y="9517"/>
                </a:lnTo>
                <a:lnTo>
                  <a:pt x="4403637" y="3749"/>
                </a:lnTo>
                <a:lnTo>
                  <a:pt x="4414104" y="1634"/>
                </a:lnTo>
                <a:lnTo>
                  <a:pt x="4424591" y="3749"/>
                </a:lnTo>
                <a:lnTo>
                  <a:pt x="4433147" y="9517"/>
                </a:lnTo>
                <a:lnTo>
                  <a:pt x="4438911" y="18074"/>
                </a:lnTo>
                <a:lnTo>
                  <a:pt x="4441024" y="28556"/>
                </a:lnTo>
                <a:lnTo>
                  <a:pt x="4438911" y="39038"/>
                </a:lnTo>
                <a:lnTo>
                  <a:pt x="4433147" y="47595"/>
                </a:lnTo>
                <a:lnTo>
                  <a:pt x="4424591" y="53364"/>
                </a:lnTo>
                <a:lnTo>
                  <a:pt x="4414104" y="55479"/>
                </a:lnTo>
                <a:close/>
              </a:path>
              <a:path w="4738369" h="961390">
                <a:moveTo>
                  <a:pt x="4708160" y="57113"/>
                </a:moveTo>
                <a:lnTo>
                  <a:pt x="4697063" y="54869"/>
                </a:lnTo>
                <a:lnTo>
                  <a:pt x="4687994" y="48750"/>
                </a:lnTo>
                <a:lnTo>
                  <a:pt x="4681877" y="39673"/>
                </a:lnTo>
                <a:lnTo>
                  <a:pt x="4679633" y="28556"/>
                </a:lnTo>
                <a:lnTo>
                  <a:pt x="4681877" y="17439"/>
                </a:lnTo>
                <a:lnTo>
                  <a:pt x="4687994" y="8362"/>
                </a:lnTo>
                <a:lnTo>
                  <a:pt x="4697063" y="2243"/>
                </a:lnTo>
                <a:lnTo>
                  <a:pt x="4708160" y="0"/>
                </a:lnTo>
                <a:lnTo>
                  <a:pt x="4719276" y="2243"/>
                </a:lnTo>
                <a:lnTo>
                  <a:pt x="4728354" y="8362"/>
                </a:lnTo>
                <a:lnTo>
                  <a:pt x="4734475" y="17439"/>
                </a:lnTo>
                <a:lnTo>
                  <a:pt x="4736719" y="28556"/>
                </a:lnTo>
                <a:lnTo>
                  <a:pt x="4734475" y="39673"/>
                </a:lnTo>
                <a:lnTo>
                  <a:pt x="4728354" y="48750"/>
                </a:lnTo>
                <a:lnTo>
                  <a:pt x="4719276" y="54869"/>
                </a:lnTo>
                <a:lnTo>
                  <a:pt x="4708160" y="57113"/>
                </a:lnTo>
                <a:close/>
              </a:path>
              <a:path w="4738369" h="961390">
                <a:moveTo>
                  <a:pt x="592734" y="325241"/>
                </a:moveTo>
                <a:lnTo>
                  <a:pt x="590023" y="325241"/>
                </a:lnTo>
                <a:lnTo>
                  <a:pt x="588931" y="324146"/>
                </a:lnTo>
                <a:lnTo>
                  <a:pt x="588931" y="321432"/>
                </a:lnTo>
                <a:lnTo>
                  <a:pt x="590023" y="320337"/>
                </a:lnTo>
                <a:lnTo>
                  <a:pt x="592734" y="320337"/>
                </a:lnTo>
                <a:lnTo>
                  <a:pt x="593830" y="321432"/>
                </a:lnTo>
                <a:lnTo>
                  <a:pt x="593830" y="324146"/>
                </a:lnTo>
                <a:lnTo>
                  <a:pt x="592734" y="325241"/>
                </a:lnTo>
                <a:close/>
              </a:path>
              <a:path w="4738369" h="961390">
                <a:moveTo>
                  <a:pt x="889489" y="330130"/>
                </a:moveTo>
                <a:lnTo>
                  <a:pt x="881386" y="330130"/>
                </a:lnTo>
                <a:lnTo>
                  <a:pt x="878101" y="326843"/>
                </a:lnTo>
                <a:lnTo>
                  <a:pt x="878101" y="318735"/>
                </a:lnTo>
                <a:lnTo>
                  <a:pt x="881386" y="315450"/>
                </a:lnTo>
                <a:lnTo>
                  <a:pt x="889489" y="315450"/>
                </a:lnTo>
                <a:lnTo>
                  <a:pt x="892771" y="318735"/>
                </a:lnTo>
                <a:lnTo>
                  <a:pt x="892771" y="326843"/>
                </a:lnTo>
                <a:lnTo>
                  <a:pt x="889489" y="330130"/>
                </a:lnTo>
                <a:close/>
              </a:path>
              <a:path w="4738369" h="961390">
                <a:moveTo>
                  <a:pt x="1186240" y="335016"/>
                </a:moveTo>
                <a:lnTo>
                  <a:pt x="1172730" y="335016"/>
                </a:lnTo>
                <a:lnTo>
                  <a:pt x="1167258" y="329540"/>
                </a:lnTo>
                <a:lnTo>
                  <a:pt x="1167258" y="316006"/>
                </a:lnTo>
                <a:lnTo>
                  <a:pt x="1172730" y="310530"/>
                </a:lnTo>
                <a:lnTo>
                  <a:pt x="1186256" y="310530"/>
                </a:lnTo>
                <a:lnTo>
                  <a:pt x="1191729" y="316006"/>
                </a:lnTo>
                <a:lnTo>
                  <a:pt x="1191729" y="329540"/>
                </a:lnTo>
                <a:lnTo>
                  <a:pt x="1186240" y="335016"/>
                </a:lnTo>
                <a:close/>
              </a:path>
              <a:path w="4738369" h="961390">
                <a:moveTo>
                  <a:pt x="1483010" y="339905"/>
                </a:moveTo>
                <a:lnTo>
                  <a:pt x="1464091" y="339905"/>
                </a:lnTo>
                <a:lnTo>
                  <a:pt x="1456428" y="332238"/>
                </a:lnTo>
                <a:lnTo>
                  <a:pt x="1456428" y="313309"/>
                </a:lnTo>
                <a:lnTo>
                  <a:pt x="1464091" y="305642"/>
                </a:lnTo>
                <a:lnTo>
                  <a:pt x="1483010" y="305642"/>
                </a:lnTo>
                <a:lnTo>
                  <a:pt x="1490670" y="313309"/>
                </a:lnTo>
                <a:lnTo>
                  <a:pt x="1490670" y="332238"/>
                </a:lnTo>
                <a:lnTo>
                  <a:pt x="1483010" y="339905"/>
                </a:lnTo>
                <a:close/>
              </a:path>
              <a:path w="4738369" h="961390">
                <a:moveTo>
                  <a:pt x="1767606" y="344790"/>
                </a:moveTo>
                <a:lnTo>
                  <a:pt x="1759031" y="343060"/>
                </a:lnTo>
                <a:lnTo>
                  <a:pt x="1752031" y="338340"/>
                </a:lnTo>
                <a:lnTo>
                  <a:pt x="1747314" y="331337"/>
                </a:lnTo>
                <a:lnTo>
                  <a:pt x="1745585" y="322757"/>
                </a:lnTo>
                <a:lnTo>
                  <a:pt x="1747314" y="314176"/>
                </a:lnTo>
                <a:lnTo>
                  <a:pt x="1752031" y="307172"/>
                </a:lnTo>
                <a:lnTo>
                  <a:pt x="1759031" y="302452"/>
                </a:lnTo>
                <a:lnTo>
                  <a:pt x="1767606" y="300722"/>
                </a:lnTo>
                <a:lnTo>
                  <a:pt x="1776182" y="302452"/>
                </a:lnTo>
                <a:lnTo>
                  <a:pt x="1783181" y="307172"/>
                </a:lnTo>
                <a:lnTo>
                  <a:pt x="1787898" y="314176"/>
                </a:lnTo>
                <a:lnTo>
                  <a:pt x="1789628" y="322757"/>
                </a:lnTo>
                <a:lnTo>
                  <a:pt x="1787896" y="331337"/>
                </a:lnTo>
                <a:lnTo>
                  <a:pt x="1783175" y="338340"/>
                </a:lnTo>
                <a:lnTo>
                  <a:pt x="1776175" y="343060"/>
                </a:lnTo>
                <a:lnTo>
                  <a:pt x="1767606" y="344790"/>
                </a:lnTo>
                <a:close/>
              </a:path>
              <a:path w="4738369" h="961390">
                <a:moveTo>
                  <a:pt x="2061665" y="348059"/>
                </a:moveTo>
                <a:lnTo>
                  <a:pt x="2051830" y="346072"/>
                </a:lnTo>
                <a:lnTo>
                  <a:pt x="2043796" y="340652"/>
                </a:lnTo>
                <a:lnTo>
                  <a:pt x="2038378" y="332614"/>
                </a:lnTo>
                <a:lnTo>
                  <a:pt x="2036391" y="322773"/>
                </a:lnTo>
                <a:lnTo>
                  <a:pt x="2038378" y="312933"/>
                </a:lnTo>
                <a:lnTo>
                  <a:pt x="2043796" y="304894"/>
                </a:lnTo>
                <a:lnTo>
                  <a:pt x="2051830" y="299473"/>
                </a:lnTo>
                <a:lnTo>
                  <a:pt x="2061665" y="297485"/>
                </a:lnTo>
                <a:lnTo>
                  <a:pt x="2071498" y="299473"/>
                </a:lnTo>
                <a:lnTo>
                  <a:pt x="2079531" y="304894"/>
                </a:lnTo>
                <a:lnTo>
                  <a:pt x="2084949" y="312933"/>
                </a:lnTo>
                <a:lnTo>
                  <a:pt x="2086936" y="322773"/>
                </a:lnTo>
                <a:lnTo>
                  <a:pt x="2084951" y="332614"/>
                </a:lnTo>
                <a:lnTo>
                  <a:pt x="2079538" y="340652"/>
                </a:lnTo>
                <a:lnTo>
                  <a:pt x="2071505" y="346072"/>
                </a:lnTo>
                <a:lnTo>
                  <a:pt x="2061665" y="348059"/>
                </a:lnTo>
                <a:close/>
              </a:path>
              <a:path w="4738369" h="961390">
                <a:moveTo>
                  <a:pt x="2355721" y="351328"/>
                </a:moveTo>
                <a:lnTo>
                  <a:pt x="2344611" y="349085"/>
                </a:lnTo>
                <a:lnTo>
                  <a:pt x="2335539" y="342966"/>
                </a:lnTo>
                <a:lnTo>
                  <a:pt x="2329423" y="333890"/>
                </a:lnTo>
                <a:lnTo>
                  <a:pt x="2327181" y="322773"/>
                </a:lnTo>
                <a:lnTo>
                  <a:pt x="2329423" y="311656"/>
                </a:lnTo>
                <a:lnTo>
                  <a:pt x="2335539" y="302579"/>
                </a:lnTo>
                <a:lnTo>
                  <a:pt x="2344611" y="296460"/>
                </a:lnTo>
                <a:lnTo>
                  <a:pt x="2355721" y="294216"/>
                </a:lnTo>
                <a:lnTo>
                  <a:pt x="2366831" y="296460"/>
                </a:lnTo>
                <a:lnTo>
                  <a:pt x="2375903" y="302579"/>
                </a:lnTo>
                <a:lnTo>
                  <a:pt x="2382018" y="311656"/>
                </a:lnTo>
                <a:lnTo>
                  <a:pt x="2384261" y="322773"/>
                </a:lnTo>
                <a:lnTo>
                  <a:pt x="2382018" y="333890"/>
                </a:lnTo>
                <a:lnTo>
                  <a:pt x="2375903" y="342966"/>
                </a:lnTo>
                <a:lnTo>
                  <a:pt x="2366831" y="349085"/>
                </a:lnTo>
                <a:lnTo>
                  <a:pt x="2355721" y="351328"/>
                </a:lnTo>
                <a:close/>
              </a:path>
              <a:path w="4738369" h="961390">
                <a:moveTo>
                  <a:pt x="2649777" y="354598"/>
                </a:moveTo>
                <a:lnTo>
                  <a:pt x="2637398" y="352096"/>
                </a:lnTo>
                <a:lnTo>
                  <a:pt x="2627288" y="345274"/>
                </a:lnTo>
                <a:lnTo>
                  <a:pt x="2620471" y="335158"/>
                </a:lnTo>
                <a:lnTo>
                  <a:pt x="2617971" y="322773"/>
                </a:lnTo>
                <a:lnTo>
                  <a:pt x="2620471" y="310387"/>
                </a:lnTo>
                <a:lnTo>
                  <a:pt x="2627288" y="300270"/>
                </a:lnTo>
                <a:lnTo>
                  <a:pt x="2637398" y="293449"/>
                </a:lnTo>
                <a:lnTo>
                  <a:pt x="2649777" y="290947"/>
                </a:lnTo>
                <a:lnTo>
                  <a:pt x="2662156" y="293449"/>
                </a:lnTo>
                <a:lnTo>
                  <a:pt x="2672267" y="300270"/>
                </a:lnTo>
                <a:lnTo>
                  <a:pt x="2679085" y="310387"/>
                </a:lnTo>
                <a:lnTo>
                  <a:pt x="2681586" y="322773"/>
                </a:lnTo>
                <a:lnTo>
                  <a:pt x="2679085" y="335158"/>
                </a:lnTo>
                <a:lnTo>
                  <a:pt x="2672267" y="345274"/>
                </a:lnTo>
                <a:lnTo>
                  <a:pt x="2662156" y="352096"/>
                </a:lnTo>
                <a:lnTo>
                  <a:pt x="2649777" y="354598"/>
                </a:lnTo>
                <a:close/>
              </a:path>
              <a:path w="4738369" h="961390">
                <a:moveTo>
                  <a:pt x="2943832" y="357050"/>
                </a:moveTo>
                <a:lnTo>
                  <a:pt x="2930509" y="354356"/>
                </a:lnTo>
                <a:lnTo>
                  <a:pt x="2919625" y="347012"/>
                </a:lnTo>
                <a:lnTo>
                  <a:pt x="2912285" y="336121"/>
                </a:lnTo>
                <a:lnTo>
                  <a:pt x="2909593" y="322789"/>
                </a:lnTo>
                <a:lnTo>
                  <a:pt x="2912285" y="309457"/>
                </a:lnTo>
                <a:lnTo>
                  <a:pt x="2919625" y="298566"/>
                </a:lnTo>
                <a:lnTo>
                  <a:pt x="2930509" y="291221"/>
                </a:lnTo>
                <a:lnTo>
                  <a:pt x="2943832" y="288528"/>
                </a:lnTo>
                <a:lnTo>
                  <a:pt x="2957157" y="291221"/>
                </a:lnTo>
                <a:lnTo>
                  <a:pt x="2968042" y="298566"/>
                </a:lnTo>
                <a:lnTo>
                  <a:pt x="2975382" y="309457"/>
                </a:lnTo>
                <a:lnTo>
                  <a:pt x="2978074" y="322789"/>
                </a:lnTo>
                <a:lnTo>
                  <a:pt x="2975384" y="336121"/>
                </a:lnTo>
                <a:lnTo>
                  <a:pt x="2968048" y="347012"/>
                </a:lnTo>
                <a:lnTo>
                  <a:pt x="2957164" y="354356"/>
                </a:lnTo>
                <a:lnTo>
                  <a:pt x="2943832" y="357050"/>
                </a:lnTo>
                <a:close/>
              </a:path>
              <a:path w="4738369" h="961390">
                <a:moveTo>
                  <a:pt x="3237881" y="359503"/>
                </a:moveTo>
                <a:lnTo>
                  <a:pt x="3223600" y="356617"/>
                </a:lnTo>
                <a:lnTo>
                  <a:pt x="3211937" y="348747"/>
                </a:lnTo>
                <a:lnTo>
                  <a:pt x="3204073" y="337077"/>
                </a:lnTo>
                <a:lnTo>
                  <a:pt x="3201190" y="322789"/>
                </a:lnTo>
                <a:lnTo>
                  <a:pt x="3204073" y="308501"/>
                </a:lnTo>
                <a:lnTo>
                  <a:pt x="3211937" y="296831"/>
                </a:lnTo>
                <a:lnTo>
                  <a:pt x="3223600" y="288961"/>
                </a:lnTo>
                <a:lnTo>
                  <a:pt x="3237881" y="286075"/>
                </a:lnTo>
                <a:lnTo>
                  <a:pt x="3252163" y="288961"/>
                </a:lnTo>
                <a:lnTo>
                  <a:pt x="3263826" y="296831"/>
                </a:lnTo>
                <a:lnTo>
                  <a:pt x="3271689" y="308501"/>
                </a:lnTo>
                <a:lnTo>
                  <a:pt x="3274573" y="322789"/>
                </a:lnTo>
                <a:lnTo>
                  <a:pt x="3271689" y="337077"/>
                </a:lnTo>
                <a:lnTo>
                  <a:pt x="3263826" y="348747"/>
                </a:lnTo>
                <a:lnTo>
                  <a:pt x="3252163" y="356617"/>
                </a:lnTo>
                <a:lnTo>
                  <a:pt x="3237881" y="359503"/>
                </a:lnTo>
                <a:close/>
              </a:path>
              <a:path w="4738369" h="961390">
                <a:moveTo>
                  <a:pt x="3531937" y="362772"/>
                </a:moveTo>
                <a:lnTo>
                  <a:pt x="3516387" y="359630"/>
                </a:lnTo>
                <a:lnTo>
                  <a:pt x="3503693" y="351062"/>
                </a:lnTo>
                <a:lnTo>
                  <a:pt x="3495137" y="338353"/>
                </a:lnTo>
                <a:lnTo>
                  <a:pt x="3492000" y="322789"/>
                </a:lnTo>
                <a:lnTo>
                  <a:pt x="3495137" y="307225"/>
                </a:lnTo>
                <a:lnTo>
                  <a:pt x="3503693" y="294516"/>
                </a:lnTo>
                <a:lnTo>
                  <a:pt x="3516387" y="285948"/>
                </a:lnTo>
                <a:lnTo>
                  <a:pt x="3531937" y="282806"/>
                </a:lnTo>
                <a:lnTo>
                  <a:pt x="3547492" y="285948"/>
                </a:lnTo>
                <a:lnTo>
                  <a:pt x="3560197" y="294516"/>
                </a:lnTo>
                <a:lnTo>
                  <a:pt x="3568765" y="307225"/>
                </a:lnTo>
                <a:lnTo>
                  <a:pt x="3571907" y="322789"/>
                </a:lnTo>
                <a:lnTo>
                  <a:pt x="3568765" y="338353"/>
                </a:lnTo>
                <a:lnTo>
                  <a:pt x="3560197" y="351062"/>
                </a:lnTo>
                <a:lnTo>
                  <a:pt x="3547492" y="359630"/>
                </a:lnTo>
                <a:lnTo>
                  <a:pt x="3531937" y="362772"/>
                </a:lnTo>
                <a:close/>
              </a:path>
              <a:path w="4738369" h="961390">
                <a:moveTo>
                  <a:pt x="3825993" y="365225"/>
                </a:moveTo>
                <a:lnTo>
                  <a:pt x="3809491" y="361891"/>
                </a:lnTo>
                <a:lnTo>
                  <a:pt x="3796015" y="352799"/>
                </a:lnTo>
                <a:lnTo>
                  <a:pt x="3786928" y="339316"/>
                </a:lnTo>
                <a:lnTo>
                  <a:pt x="3783596" y="322806"/>
                </a:lnTo>
                <a:lnTo>
                  <a:pt x="3786928" y="306296"/>
                </a:lnTo>
                <a:lnTo>
                  <a:pt x="3796015" y="292812"/>
                </a:lnTo>
                <a:lnTo>
                  <a:pt x="3809491" y="283721"/>
                </a:lnTo>
                <a:lnTo>
                  <a:pt x="3825993" y="280387"/>
                </a:lnTo>
                <a:lnTo>
                  <a:pt x="3842494" y="283721"/>
                </a:lnTo>
                <a:lnTo>
                  <a:pt x="3855970" y="292812"/>
                </a:lnTo>
                <a:lnTo>
                  <a:pt x="3865057" y="306296"/>
                </a:lnTo>
                <a:lnTo>
                  <a:pt x="3868389" y="322806"/>
                </a:lnTo>
                <a:lnTo>
                  <a:pt x="3865057" y="339316"/>
                </a:lnTo>
                <a:lnTo>
                  <a:pt x="3855970" y="352799"/>
                </a:lnTo>
                <a:lnTo>
                  <a:pt x="3842494" y="361891"/>
                </a:lnTo>
                <a:lnTo>
                  <a:pt x="3825993" y="365225"/>
                </a:lnTo>
                <a:close/>
              </a:path>
              <a:path w="4738369" h="961390">
                <a:moveTo>
                  <a:pt x="4120048" y="367677"/>
                </a:moveTo>
                <a:lnTo>
                  <a:pt x="4102601" y="364151"/>
                </a:lnTo>
                <a:lnTo>
                  <a:pt x="4088353" y="354535"/>
                </a:lnTo>
                <a:lnTo>
                  <a:pt x="4078748" y="340272"/>
                </a:lnTo>
                <a:lnTo>
                  <a:pt x="4075225" y="322806"/>
                </a:lnTo>
                <a:lnTo>
                  <a:pt x="4078748" y="305340"/>
                </a:lnTo>
                <a:lnTo>
                  <a:pt x="4088353" y="291078"/>
                </a:lnTo>
                <a:lnTo>
                  <a:pt x="4102601" y="281461"/>
                </a:lnTo>
                <a:lnTo>
                  <a:pt x="4120048" y="277935"/>
                </a:lnTo>
                <a:lnTo>
                  <a:pt x="4137515" y="281461"/>
                </a:lnTo>
                <a:lnTo>
                  <a:pt x="4151772" y="291078"/>
                </a:lnTo>
                <a:lnTo>
                  <a:pt x="4161382" y="305340"/>
                </a:lnTo>
                <a:lnTo>
                  <a:pt x="4164904" y="322806"/>
                </a:lnTo>
                <a:lnTo>
                  <a:pt x="4161382" y="340272"/>
                </a:lnTo>
                <a:lnTo>
                  <a:pt x="4151772" y="354535"/>
                </a:lnTo>
                <a:lnTo>
                  <a:pt x="4137515" y="364151"/>
                </a:lnTo>
                <a:lnTo>
                  <a:pt x="4120048" y="367677"/>
                </a:lnTo>
                <a:close/>
              </a:path>
              <a:path w="4738369" h="961390">
                <a:moveTo>
                  <a:pt x="4414104" y="370127"/>
                </a:moveTo>
                <a:lnTo>
                  <a:pt x="4395705" y="366409"/>
                </a:lnTo>
                <a:lnTo>
                  <a:pt x="4380675" y="356268"/>
                </a:lnTo>
                <a:lnTo>
                  <a:pt x="4370539" y="341227"/>
                </a:lnTo>
                <a:lnTo>
                  <a:pt x="4366822" y="322806"/>
                </a:lnTo>
                <a:lnTo>
                  <a:pt x="4370539" y="304385"/>
                </a:lnTo>
                <a:lnTo>
                  <a:pt x="4380675" y="289343"/>
                </a:lnTo>
                <a:lnTo>
                  <a:pt x="4395705" y="279202"/>
                </a:lnTo>
                <a:lnTo>
                  <a:pt x="4414104" y="275483"/>
                </a:lnTo>
                <a:lnTo>
                  <a:pt x="4432522" y="279202"/>
                </a:lnTo>
                <a:lnTo>
                  <a:pt x="4447562" y="289343"/>
                </a:lnTo>
                <a:lnTo>
                  <a:pt x="4457701" y="304385"/>
                </a:lnTo>
                <a:lnTo>
                  <a:pt x="4461419" y="322806"/>
                </a:lnTo>
                <a:lnTo>
                  <a:pt x="4457701" y="341227"/>
                </a:lnTo>
                <a:lnTo>
                  <a:pt x="4447562" y="356268"/>
                </a:lnTo>
                <a:lnTo>
                  <a:pt x="4432522" y="366409"/>
                </a:lnTo>
                <a:lnTo>
                  <a:pt x="4414104" y="370127"/>
                </a:lnTo>
                <a:close/>
              </a:path>
              <a:path w="4738369" h="961390">
                <a:moveTo>
                  <a:pt x="4708160" y="372579"/>
                </a:moveTo>
                <a:lnTo>
                  <a:pt x="4688796" y="368668"/>
                </a:lnTo>
                <a:lnTo>
                  <a:pt x="4672985" y="358002"/>
                </a:lnTo>
                <a:lnTo>
                  <a:pt x="4662326" y="342181"/>
                </a:lnTo>
                <a:lnTo>
                  <a:pt x="4658418" y="322806"/>
                </a:lnTo>
                <a:lnTo>
                  <a:pt x="4662326" y="303429"/>
                </a:lnTo>
                <a:lnTo>
                  <a:pt x="4672985" y="287608"/>
                </a:lnTo>
                <a:lnTo>
                  <a:pt x="4688796" y="276942"/>
                </a:lnTo>
                <a:lnTo>
                  <a:pt x="4708160" y="273031"/>
                </a:lnTo>
                <a:lnTo>
                  <a:pt x="4727529" y="276942"/>
                </a:lnTo>
                <a:lnTo>
                  <a:pt x="4737792" y="283860"/>
                </a:lnTo>
                <a:lnTo>
                  <a:pt x="4737792" y="361750"/>
                </a:lnTo>
                <a:lnTo>
                  <a:pt x="4727529" y="368668"/>
                </a:lnTo>
                <a:lnTo>
                  <a:pt x="4708160" y="372579"/>
                </a:lnTo>
                <a:close/>
              </a:path>
              <a:path w="4738369" h="961390">
                <a:moveTo>
                  <a:pt x="4166" y="618690"/>
                </a:moveTo>
                <a:lnTo>
                  <a:pt x="2369" y="618690"/>
                </a:lnTo>
                <a:lnTo>
                  <a:pt x="1633" y="617953"/>
                </a:lnTo>
                <a:lnTo>
                  <a:pt x="1633" y="616156"/>
                </a:lnTo>
                <a:lnTo>
                  <a:pt x="2369" y="615421"/>
                </a:lnTo>
                <a:lnTo>
                  <a:pt x="4166" y="615421"/>
                </a:lnTo>
                <a:lnTo>
                  <a:pt x="4901" y="616156"/>
                </a:lnTo>
                <a:lnTo>
                  <a:pt x="4901" y="617953"/>
                </a:lnTo>
                <a:lnTo>
                  <a:pt x="4166" y="618690"/>
                </a:lnTo>
                <a:close/>
              </a:path>
              <a:path w="4738369" h="961390">
                <a:moveTo>
                  <a:pt x="300476" y="622776"/>
                </a:moveTo>
                <a:lnTo>
                  <a:pt x="294170" y="622776"/>
                </a:lnTo>
                <a:lnTo>
                  <a:pt x="291623" y="620225"/>
                </a:lnTo>
                <a:lnTo>
                  <a:pt x="291623" y="613916"/>
                </a:lnTo>
                <a:lnTo>
                  <a:pt x="294170" y="611365"/>
                </a:lnTo>
                <a:lnTo>
                  <a:pt x="300476" y="611365"/>
                </a:lnTo>
                <a:lnTo>
                  <a:pt x="303027" y="613916"/>
                </a:lnTo>
                <a:lnTo>
                  <a:pt x="303027" y="620225"/>
                </a:lnTo>
                <a:lnTo>
                  <a:pt x="300476" y="622776"/>
                </a:lnTo>
                <a:close/>
              </a:path>
              <a:path w="4738369" h="961390">
                <a:moveTo>
                  <a:pt x="596787" y="626861"/>
                </a:moveTo>
                <a:lnTo>
                  <a:pt x="585973" y="626861"/>
                </a:lnTo>
                <a:lnTo>
                  <a:pt x="581596" y="622481"/>
                </a:lnTo>
                <a:lnTo>
                  <a:pt x="581596" y="611660"/>
                </a:lnTo>
                <a:lnTo>
                  <a:pt x="585973" y="607280"/>
                </a:lnTo>
                <a:lnTo>
                  <a:pt x="596787" y="607280"/>
                </a:lnTo>
                <a:lnTo>
                  <a:pt x="601165" y="611660"/>
                </a:lnTo>
                <a:lnTo>
                  <a:pt x="601165" y="622481"/>
                </a:lnTo>
                <a:lnTo>
                  <a:pt x="596787" y="626861"/>
                </a:lnTo>
                <a:close/>
              </a:path>
              <a:path w="4738369" h="961390">
                <a:moveTo>
                  <a:pt x="892640" y="630131"/>
                </a:moveTo>
                <a:lnTo>
                  <a:pt x="878232" y="630131"/>
                </a:lnTo>
                <a:lnTo>
                  <a:pt x="872386" y="624281"/>
                </a:lnTo>
                <a:lnTo>
                  <a:pt x="872386" y="609863"/>
                </a:lnTo>
                <a:lnTo>
                  <a:pt x="878232" y="604010"/>
                </a:lnTo>
                <a:lnTo>
                  <a:pt x="892640" y="604010"/>
                </a:lnTo>
                <a:lnTo>
                  <a:pt x="898489" y="609863"/>
                </a:lnTo>
                <a:lnTo>
                  <a:pt x="898489" y="624281"/>
                </a:lnTo>
                <a:lnTo>
                  <a:pt x="892640" y="630131"/>
                </a:lnTo>
                <a:close/>
              </a:path>
              <a:path w="4738369" h="961390">
                <a:moveTo>
                  <a:pt x="1188496" y="633403"/>
                </a:moveTo>
                <a:lnTo>
                  <a:pt x="1170491" y="633403"/>
                </a:lnTo>
                <a:lnTo>
                  <a:pt x="1163189" y="626094"/>
                </a:lnTo>
                <a:lnTo>
                  <a:pt x="1163189" y="608080"/>
                </a:lnTo>
                <a:lnTo>
                  <a:pt x="1170491" y="600774"/>
                </a:lnTo>
                <a:lnTo>
                  <a:pt x="1188496" y="600774"/>
                </a:lnTo>
                <a:lnTo>
                  <a:pt x="1195798" y="608080"/>
                </a:lnTo>
                <a:lnTo>
                  <a:pt x="1195798" y="626094"/>
                </a:lnTo>
                <a:lnTo>
                  <a:pt x="1188496" y="633403"/>
                </a:lnTo>
                <a:close/>
              </a:path>
              <a:path w="4738369" h="961390">
                <a:moveTo>
                  <a:pt x="1473551" y="636669"/>
                </a:moveTo>
                <a:lnTo>
                  <a:pt x="1465930" y="635131"/>
                </a:lnTo>
                <a:lnTo>
                  <a:pt x="1459709" y="630936"/>
                </a:lnTo>
                <a:lnTo>
                  <a:pt x="1455516" y="624711"/>
                </a:lnTo>
                <a:lnTo>
                  <a:pt x="1453979" y="617087"/>
                </a:lnTo>
                <a:lnTo>
                  <a:pt x="1455516" y="609462"/>
                </a:lnTo>
                <a:lnTo>
                  <a:pt x="1459709" y="603238"/>
                </a:lnTo>
                <a:lnTo>
                  <a:pt x="1465930" y="599043"/>
                </a:lnTo>
                <a:lnTo>
                  <a:pt x="1473551" y="597505"/>
                </a:lnTo>
                <a:lnTo>
                  <a:pt x="1481171" y="599043"/>
                </a:lnTo>
                <a:lnTo>
                  <a:pt x="1487392" y="603238"/>
                </a:lnTo>
                <a:lnTo>
                  <a:pt x="1491585" y="609462"/>
                </a:lnTo>
                <a:lnTo>
                  <a:pt x="1493123" y="617087"/>
                </a:lnTo>
                <a:lnTo>
                  <a:pt x="1491585" y="624711"/>
                </a:lnTo>
                <a:lnTo>
                  <a:pt x="1487392" y="630936"/>
                </a:lnTo>
                <a:lnTo>
                  <a:pt x="1481171" y="635131"/>
                </a:lnTo>
                <a:lnTo>
                  <a:pt x="1473551" y="636669"/>
                </a:lnTo>
                <a:close/>
              </a:path>
              <a:path w="4738369" h="961390">
                <a:moveTo>
                  <a:pt x="1767606" y="639941"/>
                </a:moveTo>
                <a:lnTo>
                  <a:pt x="1758718" y="638145"/>
                </a:lnTo>
                <a:lnTo>
                  <a:pt x="1751458" y="633247"/>
                </a:lnTo>
                <a:lnTo>
                  <a:pt x="1746563" y="625982"/>
                </a:lnTo>
                <a:lnTo>
                  <a:pt x="1744768" y="617087"/>
                </a:lnTo>
                <a:lnTo>
                  <a:pt x="1746563" y="608193"/>
                </a:lnTo>
                <a:lnTo>
                  <a:pt x="1751458" y="600930"/>
                </a:lnTo>
                <a:lnTo>
                  <a:pt x="1758718" y="596032"/>
                </a:lnTo>
                <a:lnTo>
                  <a:pt x="1767606" y="594236"/>
                </a:lnTo>
                <a:lnTo>
                  <a:pt x="1776495" y="596032"/>
                </a:lnTo>
                <a:lnTo>
                  <a:pt x="1783754" y="600930"/>
                </a:lnTo>
                <a:lnTo>
                  <a:pt x="1788649" y="608193"/>
                </a:lnTo>
                <a:lnTo>
                  <a:pt x="1790444" y="617087"/>
                </a:lnTo>
                <a:lnTo>
                  <a:pt x="1788649" y="625982"/>
                </a:lnTo>
                <a:lnTo>
                  <a:pt x="1783754" y="633247"/>
                </a:lnTo>
                <a:lnTo>
                  <a:pt x="1776495" y="638145"/>
                </a:lnTo>
                <a:lnTo>
                  <a:pt x="1767606" y="639941"/>
                </a:lnTo>
                <a:close/>
              </a:path>
              <a:path w="4738369" h="961390">
                <a:moveTo>
                  <a:pt x="2061665" y="642390"/>
                </a:moveTo>
                <a:lnTo>
                  <a:pt x="2051830" y="640403"/>
                </a:lnTo>
                <a:lnTo>
                  <a:pt x="2043796" y="634983"/>
                </a:lnTo>
                <a:lnTo>
                  <a:pt x="2038378" y="626945"/>
                </a:lnTo>
                <a:lnTo>
                  <a:pt x="2036391" y="617103"/>
                </a:lnTo>
                <a:lnTo>
                  <a:pt x="2038378" y="607263"/>
                </a:lnTo>
                <a:lnTo>
                  <a:pt x="2043796" y="599225"/>
                </a:lnTo>
                <a:lnTo>
                  <a:pt x="2051830" y="593804"/>
                </a:lnTo>
                <a:lnTo>
                  <a:pt x="2061665" y="591816"/>
                </a:lnTo>
                <a:lnTo>
                  <a:pt x="2071498" y="593804"/>
                </a:lnTo>
                <a:lnTo>
                  <a:pt x="2079531" y="599225"/>
                </a:lnTo>
                <a:lnTo>
                  <a:pt x="2084949" y="607263"/>
                </a:lnTo>
                <a:lnTo>
                  <a:pt x="2086936" y="617103"/>
                </a:lnTo>
                <a:lnTo>
                  <a:pt x="2084951" y="626945"/>
                </a:lnTo>
                <a:lnTo>
                  <a:pt x="2079538" y="634983"/>
                </a:lnTo>
                <a:lnTo>
                  <a:pt x="2071505" y="640403"/>
                </a:lnTo>
                <a:lnTo>
                  <a:pt x="2061665" y="642390"/>
                </a:lnTo>
                <a:close/>
              </a:path>
              <a:path w="4738369" h="961390">
                <a:moveTo>
                  <a:pt x="2355721" y="645660"/>
                </a:moveTo>
                <a:lnTo>
                  <a:pt x="2344611" y="643416"/>
                </a:lnTo>
                <a:lnTo>
                  <a:pt x="2335539" y="637297"/>
                </a:lnTo>
                <a:lnTo>
                  <a:pt x="2329423" y="628220"/>
                </a:lnTo>
                <a:lnTo>
                  <a:pt x="2327181" y="617103"/>
                </a:lnTo>
                <a:lnTo>
                  <a:pt x="2329423" y="605986"/>
                </a:lnTo>
                <a:lnTo>
                  <a:pt x="2335539" y="596910"/>
                </a:lnTo>
                <a:lnTo>
                  <a:pt x="2344611" y="590791"/>
                </a:lnTo>
                <a:lnTo>
                  <a:pt x="2355721" y="588547"/>
                </a:lnTo>
                <a:lnTo>
                  <a:pt x="2366831" y="590791"/>
                </a:lnTo>
                <a:lnTo>
                  <a:pt x="2375903" y="596910"/>
                </a:lnTo>
                <a:lnTo>
                  <a:pt x="2382018" y="605986"/>
                </a:lnTo>
                <a:lnTo>
                  <a:pt x="2384261" y="617103"/>
                </a:lnTo>
                <a:lnTo>
                  <a:pt x="2382018" y="628220"/>
                </a:lnTo>
                <a:lnTo>
                  <a:pt x="2375903" y="637297"/>
                </a:lnTo>
                <a:lnTo>
                  <a:pt x="2366831" y="643416"/>
                </a:lnTo>
                <a:lnTo>
                  <a:pt x="2355721" y="645660"/>
                </a:lnTo>
                <a:close/>
              </a:path>
              <a:path w="4738369" h="961390">
                <a:moveTo>
                  <a:pt x="2649777" y="648929"/>
                </a:moveTo>
                <a:lnTo>
                  <a:pt x="2637398" y="646427"/>
                </a:lnTo>
                <a:lnTo>
                  <a:pt x="2627288" y="639605"/>
                </a:lnTo>
                <a:lnTo>
                  <a:pt x="2620471" y="629489"/>
                </a:lnTo>
                <a:lnTo>
                  <a:pt x="2617971" y="617103"/>
                </a:lnTo>
                <a:lnTo>
                  <a:pt x="2620471" y="604717"/>
                </a:lnTo>
                <a:lnTo>
                  <a:pt x="2627288" y="594601"/>
                </a:lnTo>
                <a:lnTo>
                  <a:pt x="2637398" y="587780"/>
                </a:lnTo>
                <a:lnTo>
                  <a:pt x="2649777" y="585278"/>
                </a:lnTo>
                <a:lnTo>
                  <a:pt x="2662156" y="587780"/>
                </a:lnTo>
                <a:lnTo>
                  <a:pt x="2672267" y="594601"/>
                </a:lnTo>
                <a:lnTo>
                  <a:pt x="2679085" y="604717"/>
                </a:lnTo>
                <a:lnTo>
                  <a:pt x="2681586" y="617103"/>
                </a:lnTo>
                <a:lnTo>
                  <a:pt x="2679085" y="629489"/>
                </a:lnTo>
                <a:lnTo>
                  <a:pt x="2672267" y="639605"/>
                </a:lnTo>
                <a:lnTo>
                  <a:pt x="2662156" y="646427"/>
                </a:lnTo>
                <a:lnTo>
                  <a:pt x="2649777" y="648929"/>
                </a:lnTo>
                <a:close/>
              </a:path>
              <a:path w="4738369" h="961390">
                <a:moveTo>
                  <a:pt x="2943832" y="651381"/>
                </a:moveTo>
                <a:lnTo>
                  <a:pt x="2930509" y="648688"/>
                </a:lnTo>
                <a:lnTo>
                  <a:pt x="2919625" y="641343"/>
                </a:lnTo>
                <a:lnTo>
                  <a:pt x="2912285" y="630452"/>
                </a:lnTo>
                <a:lnTo>
                  <a:pt x="2909593" y="617120"/>
                </a:lnTo>
                <a:lnTo>
                  <a:pt x="2912285" y="603787"/>
                </a:lnTo>
                <a:lnTo>
                  <a:pt x="2919625" y="592896"/>
                </a:lnTo>
                <a:lnTo>
                  <a:pt x="2930509" y="585552"/>
                </a:lnTo>
                <a:lnTo>
                  <a:pt x="2943832" y="582858"/>
                </a:lnTo>
                <a:lnTo>
                  <a:pt x="2957157" y="585552"/>
                </a:lnTo>
                <a:lnTo>
                  <a:pt x="2968042" y="592896"/>
                </a:lnTo>
                <a:lnTo>
                  <a:pt x="2975382" y="603787"/>
                </a:lnTo>
                <a:lnTo>
                  <a:pt x="2978074" y="617120"/>
                </a:lnTo>
                <a:lnTo>
                  <a:pt x="2975384" y="630452"/>
                </a:lnTo>
                <a:lnTo>
                  <a:pt x="2968048" y="641343"/>
                </a:lnTo>
                <a:lnTo>
                  <a:pt x="2957164" y="648688"/>
                </a:lnTo>
                <a:lnTo>
                  <a:pt x="2943832" y="651381"/>
                </a:lnTo>
                <a:close/>
              </a:path>
              <a:path w="4738369" h="961390">
                <a:moveTo>
                  <a:pt x="3237881" y="653834"/>
                </a:moveTo>
                <a:lnTo>
                  <a:pt x="3223600" y="650948"/>
                </a:lnTo>
                <a:lnTo>
                  <a:pt x="3211937" y="643078"/>
                </a:lnTo>
                <a:lnTo>
                  <a:pt x="3204073" y="631408"/>
                </a:lnTo>
                <a:lnTo>
                  <a:pt x="3201190" y="617120"/>
                </a:lnTo>
                <a:lnTo>
                  <a:pt x="3204073" y="602833"/>
                </a:lnTo>
                <a:lnTo>
                  <a:pt x="3211937" y="591162"/>
                </a:lnTo>
                <a:lnTo>
                  <a:pt x="3223600" y="583292"/>
                </a:lnTo>
                <a:lnTo>
                  <a:pt x="3237881" y="580405"/>
                </a:lnTo>
                <a:lnTo>
                  <a:pt x="3252163" y="583292"/>
                </a:lnTo>
                <a:lnTo>
                  <a:pt x="3263826" y="591162"/>
                </a:lnTo>
                <a:lnTo>
                  <a:pt x="3271689" y="602833"/>
                </a:lnTo>
                <a:lnTo>
                  <a:pt x="3274573" y="617120"/>
                </a:lnTo>
                <a:lnTo>
                  <a:pt x="3271689" y="631408"/>
                </a:lnTo>
                <a:lnTo>
                  <a:pt x="3263826" y="643078"/>
                </a:lnTo>
                <a:lnTo>
                  <a:pt x="3252163" y="650948"/>
                </a:lnTo>
                <a:lnTo>
                  <a:pt x="3237881" y="653834"/>
                </a:lnTo>
                <a:close/>
              </a:path>
              <a:path w="4738369" h="961390">
                <a:moveTo>
                  <a:pt x="3531937" y="657103"/>
                </a:moveTo>
                <a:lnTo>
                  <a:pt x="3516387" y="653961"/>
                </a:lnTo>
                <a:lnTo>
                  <a:pt x="3503693" y="645393"/>
                </a:lnTo>
                <a:lnTo>
                  <a:pt x="3495137" y="632684"/>
                </a:lnTo>
                <a:lnTo>
                  <a:pt x="3492000" y="617120"/>
                </a:lnTo>
                <a:lnTo>
                  <a:pt x="3495137" y="601556"/>
                </a:lnTo>
                <a:lnTo>
                  <a:pt x="3503693" y="588847"/>
                </a:lnTo>
                <a:lnTo>
                  <a:pt x="3516387" y="580278"/>
                </a:lnTo>
                <a:lnTo>
                  <a:pt x="3531937" y="577136"/>
                </a:lnTo>
                <a:lnTo>
                  <a:pt x="3547492" y="580278"/>
                </a:lnTo>
                <a:lnTo>
                  <a:pt x="3560197" y="588847"/>
                </a:lnTo>
                <a:lnTo>
                  <a:pt x="3568765" y="601556"/>
                </a:lnTo>
                <a:lnTo>
                  <a:pt x="3571907" y="617120"/>
                </a:lnTo>
                <a:lnTo>
                  <a:pt x="3568765" y="632684"/>
                </a:lnTo>
                <a:lnTo>
                  <a:pt x="3560197" y="645393"/>
                </a:lnTo>
                <a:lnTo>
                  <a:pt x="3547492" y="653961"/>
                </a:lnTo>
                <a:lnTo>
                  <a:pt x="3531937" y="657103"/>
                </a:lnTo>
                <a:close/>
              </a:path>
              <a:path w="4738369" h="961390">
                <a:moveTo>
                  <a:pt x="3825993" y="659556"/>
                </a:moveTo>
                <a:lnTo>
                  <a:pt x="3809491" y="656222"/>
                </a:lnTo>
                <a:lnTo>
                  <a:pt x="3796015" y="647130"/>
                </a:lnTo>
                <a:lnTo>
                  <a:pt x="3786928" y="633646"/>
                </a:lnTo>
                <a:lnTo>
                  <a:pt x="3783596" y="617136"/>
                </a:lnTo>
                <a:lnTo>
                  <a:pt x="3786928" y="600626"/>
                </a:lnTo>
                <a:lnTo>
                  <a:pt x="3796015" y="587144"/>
                </a:lnTo>
                <a:lnTo>
                  <a:pt x="3809491" y="578053"/>
                </a:lnTo>
                <a:lnTo>
                  <a:pt x="3825993" y="574720"/>
                </a:lnTo>
                <a:lnTo>
                  <a:pt x="3842494" y="578053"/>
                </a:lnTo>
                <a:lnTo>
                  <a:pt x="3855970" y="587144"/>
                </a:lnTo>
                <a:lnTo>
                  <a:pt x="3865057" y="600626"/>
                </a:lnTo>
                <a:lnTo>
                  <a:pt x="3868389" y="617136"/>
                </a:lnTo>
                <a:lnTo>
                  <a:pt x="3865057" y="633646"/>
                </a:lnTo>
                <a:lnTo>
                  <a:pt x="3855970" y="647130"/>
                </a:lnTo>
                <a:lnTo>
                  <a:pt x="3842494" y="656222"/>
                </a:lnTo>
                <a:lnTo>
                  <a:pt x="3825993" y="659556"/>
                </a:lnTo>
                <a:close/>
              </a:path>
              <a:path w="4738369" h="961390">
                <a:moveTo>
                  <a:pt x="4120048" y="662008"/>
                </a:moveTo>
                <a:lnTo>
                  <a:pt x="4102601" y="658482"/>
                </a:lnTo>
                <a:lnTo>
                  <a:pt x="4088353" y="648866"/>
                </a:lnTo>
                <a:lnTo>
                  <a:pt x="4078748" y="634602"/>
                </a:lnTo>
                <a:lnTo>
                  <a:pt x="4075225" y="617136"/>
                </a:lnTo>
                <a:lnTo>
                  <a:pt x="4078748" y="599672"/>
                </a:lnTo>
                <a:lnTo>
                  <a:pt x="4088353" y="585409"/>
                </a:lnTo>
                <a:lnTo>
                  <a:pt x="4102601" y="575793"/>
                </a:lnTo>
                <a:lnTo>
                  <a:pt x="4120048" y="572267"/>
                </a:lnTo>
                <a:lnTo>
                  <a:pt x="4137515" y="575793"/>
                </a:lnTo>
                <a:lnTo>
                  <a:pt x="4151772" y="585409"/>
                </a:lnTo>
                <a:lnTo>
                  <a:pt x="4161382" y="599672"/>
                </a:lnTo>
                <a:lnTo>
                  <a:pt x="4164904" y="617136"/>
                </a:lnTo>
                <a:lnTo>
                  <a:pt x="4161382" y="634602"/>
                </a:lnTo>
                <a:lnTo>
                  <a:pt x="4151772" y="648866"/>
                </a:lnTo>
                <a:lnTo>
                  <a:pt x="4137515" y="658482"/>
                </a:lnTo>
                <a:lnTo>
                  <a:pt x="4120048" y="662008"/>
                </a:lnTo>
                <a:close/>
              </a:path>
              <a:path w="4738369" h="961390">
                <a:moveTo>
                  <a:pt x="4414104" y="664458"/>
                </a:moveTo>
                <a:lnTo>
                  <a:pt x="4395705" y="660740"/>
                </a:lnTo>
                <a:lnTo>
                  <a:pt x="4380675" y="650599"/>
                </a:lnTo>
                <a:lnTo>
                  <a:pt x="4370539" y="635558"/>
                </a:lnTo>
                <a:lnTo>
                  <a:pt x="4366822" y="617136"/>
                </a:lnTo>
                <a:lnTo>
                  <a:pt x="4370539" y="598716"/>
                </a:lnTo>
                <a:lnTo>
                  <a:pt x="4380675" y="583674"/>
                </a:lnTo>
                <a:lnTo>
                  <a:pt x="4395705" y="573533"/>
                </a:lnTo>
                <a:lnTo>
                  <a:pt x="4414104" y="569814"/>
                </a:lnTo>
                <a:lnTo>
                  <a:pt x="4432522" y="573533"/>
                </a:lnTo>
                <a:lnTo>
                  <a:pt x="4447562" y="583674"/>
                </a:lnTo>
                <a:lnTo>
                  <a:pt x="4457701" y="598716"/>
                </a:lnTo>
                <a:lnTo>
                  <a:pt x="4461419" y="617136"/>
                </a:lnTo>
                <a:lnTo>
                  <a:pt x="4457701" y="635558"/>
                </a:lnTo>
                <a:lnTo>
                  <a:pt x="4447562" y="650599"/>
                </a:lnTo>
                <a:lnTo>
                  <a:pt x="4432522" y="660740"/>
                </a:lnTo>
                <a:lnTo>
                  <a:pt x="4414104" y="664458"/>
                </a:lnTo>
                <a:close/>
              </a:path>
              <a:path w="4738369" h="961390">
                <a:moveTo>
                  <a:pt x="4708160" y="666910"/>
                </a:moveTo>
                <a:lnTo>
                  <a:pt x="4688796" y="663000"/>
                </a:lnTo>
                <a:lnTo>
                  <a:pt x="4672985" y="652333"/>
                </a:lnTo>
                <a:lnTo>
                  <a:pt x="4662326" y="636512"/>
                </a:lnTo>
                <a:lnTo>
                  <a:pt x="4658418" y="617136"/>
                </a:lnTo>
                <a:lnTo>
                  <a:pt x="4662326" y="597760"/>
                </a:lnTo>
                <a:lnTo>
                  <a:pt x="4672985" y="581939"/>
                </a:lnTo>
                <a:lnTo>
                  <a:pt x="4688796" y="571273"/>
                </a:lnTo>
                <a:lnTo>
                  <a:pt x="4708160" y="567362"/>
                </a:lnTo>
                <a:lnTo>
                  <a:pt x="4727529" y="571273"/>
                </a:lnTo>
                <a:lnTo>
                  <a:pt x="4737792" y="578191"/>
                </a:lnTo>
                <a:lnTo>
                  <a:pt x="4737792" y="656081"/>
                </a:lnTo>
                <a:lnTo>
                  <a:pt x="4727529" y="663000"/>
                </a:lnTo>
                <a:lnTo>
                  <a:pt x="4708160" y="666910"/>
                </a:lnTo>
                <a:close/>
              </a:path>
              <a:path w="4738369" h="961390">
                <a:moveTo>
                  <a:pt x="5064" y="914671"/>
                </a:moveTo>
                <a:lnTo>
                  <a:pt x="1454" y="914671"/>
                </a:lnTo>
                <a:lnTo>
                  <a:pt x="0" y="913218"/>
                </a:lnTo>
                <a:lnTo>
                  <a:pt x="0" y="909588"/>
                </a:lnTo>
                <a:lnTo>
                  <a:pt x="1454" y="908133"/>
                </a:lnTo>
                <a:lnTo>
                  <a:pt x="5081" y="908133"/>
                </a:lnTo>
                <a:lnTo>
                  <a:pt x="6534" y="909588"/>
                </a:lnTo>
                <a:lnTo>
                  <a:pt x="6534" y="913218"/>
                </a:lnTo>
                <a:lnTo>
                  <a:pt x="5064" y="914671"/>
                </a:lnTo>
                <a:close/>
              </a:path>
              <a:path w="4738369" h="961390">
                <a:moveTo>
                  <a:pt x="300935" y="917940"/>
                </a:moveTo>
                <a:lnTo>
                  <a:pt x="293731" y="917940"/>
                </a:lnTo>
                <a:lnTo>
                  <a:pt x="290806" y="915015"/>
                </a:lnTo>
                <a:lnTo>
                  <a:pt x="290806" y="907824"/>
                </a:lnTo>
                <a:lnTo>
                  <a:pt x="293731" y="904896"/>
                </a:lnTo>
                <a:lnTo>
                  <a:pt x="300918" y="904896"/>
                </a:lnTo>
                <a:lnTo>
                  <a:pt x="303843" y="907824"/>
                </a:lnTo>
                <a:lnTo>
                  <a:pt x="303843" y="915015"/>
                </a:lnTo>
                <a:lnTo>
                  <a:pt x="300935" y="917940"/>
                </a:lnTo>
                <a:close/>
              </a:path>
              <a:path w="4738369" h="961390">
                <a:moveTo>
                  <a:pt x="596787" y="921209"/>
                </a:moveTo>
                <a:lnTo>
                  <a:pt x="585973" y="921209"/>
                </a:lnTo>
                <a:lnTo>
                  <a:pt x="581596" y="916828"/>
                </a:lnTo>
                <a:lnTo>
                  <a:pt x="581596" y="906008"/>
                </a:lnTo>
                <a:lnTo>
                  <a:pt x="585973" y="901627"/>
                </a:lnTo>
                <a:lnTo>
                  <a:pt x="596787" y="901627"/>
                </a:lnTo>
                <a:lnTo>
                  <a:pt x="601165" y="906008"/>
                </a:lnTo>
                <a:lnTo>
                  <a:pt x="601165" y="916828"/>
                </a:lnTo>
                <a:lnTo>
                  <a:pt x="596787" y="921209"/>
                </a:lnTo>
                <a:close/>
              </a:path>
              <a:path w="4738369" h="961390">
                <a:moveTo>
                  <a:pt x="892640" y="924481"/>
                </a:moveTo>
                <a:lnTo>
                  <a:pt x="878232" y="924481"/>
                </a:lnTo>
                <a:lnTo>
                  <a:pt x="872386" y="918628"/>
                </a:lnTo>
                <a:lnTo>
                  <a:pt x="872386" y="904211"/>
                </a:lnTo>
                <a:lnTo>
                  <a:pt x="878232" y="898358"/>
                </a:lnTo>
                <a:lnTo>
                  <a:pt x="892640" y="898358"/>
                </a:lnTo>
                <a:lnTo>
                  <a:pt x="898489" y="904211"/>
                </a:lnTo>
                <a:lnTo>
                  <a:pt x="898489" y="918628"/>
                </a:lnTo>
                <a:lnTo>
                  <a:pt x="892640" y="924481"/>
                </a:lnTo>
                <a:close/>
              </a:path>
              <a:path w="4738369" h="961390">
                <a:moveTo>
                  <a:pt x="1188496" y="927747"/>
                </a:moveTo>
                <a:lnTo>
                  <a:pt x="1170491" y="927747"/>
                </a:lnTo>
                <a:lnTo>
                  <a:pt x="1163189" y="920442"/>
                </a:lnTo>
                <a:lnTo>
                  <a:pt x="1163189" y="902427"/>
                </a:lnTo>
                <a:lnTo>
                  <a:pt x="1170491" y="895122"/>
                </a:lnTo>
                <a:lnTo>
                  <a:pt x="1188496" y="895122"/>
                </a:lnTo>
                <a:lnTo>
                  <a:pt x="1195798" y="902427"/>
                </a:lnTo>
                <a:lnTo>
                  <a:pt x="1195798" y="920442"/>
                </a:lnTo>
                <a:lnTo>
                  <a:pt x="1188496" y="927747"/>
                </a:lnTo>
                <a:close/>
              </a:path>
              <a:path w="4738369" h="961390">
                <a:moveTo>
                  <a:pt x="1473551" y="931020"/>
                </a:moveTo>
                <a:lnTo>
                  <a:pt x="1465930" y="929481"/>
                </a:lnTo>
                <a:lnTo>
                  <a:pt x="1459709" y="925285"/>
                </a:lnTo>
                <a:lnTo>
                  <a:pt x="1455516" y="919059"/>
                </a:lnTo>
                <a:lnTo>
                  <a:pt x="1453979" y="911434"/>
                </a:lnTo>
                <a:lnTo>
                  <a:pt x="1455516" y="903810"/>
                </a:lnTo>
                <a:lnTo>
                  <a:pt x="1459709" y="897586"/>
                </a:lnTo>
                <a:lnTo>
                  <a:pt x="1465930" y="893391"/>
                </a:lnTo>
                <a:lnTo>
                  <a:pt x="1473551" y="891852"/>
                </a:lnTo>
                <a:lnTo>
                  <a:pt x="1481171" y="893391"/>
                </a:lnTo>
                <a:lnTo>
                  <a:pt x="1487392" y="897586"/>
                </a:lnTo>
                <a:lnTo>
                  <a:pt x="1491585" y="903810"/>
                </a:lnTo>
                <a:lnTo>
                  <a:pt x="1493123" y="911434"/>
                </a:lnTo>
                <a:lnTo>
                  <a:pt x="1491585" y="919059"/>
                </a:lnTo>
                <a:lnTo>
                  <a:pt x="1487392" y="925285"/>
                </a:lnTo>
                <a:lnTo>
                  <a:pt x="1481171" y="929481"/>
                </a:lnTo>
                <a:lnTo>
                  <a:pt x="1473551" y="931020"/>
                </a:lnTo>
                <a:close/>
              </a:path>
              <a:path w="4738369" h="961390">
                <a:moveTo>
                  <a:pt x="1767606" y="934289"/>
                </a:moveTo>
                <a:lnTo>
                  <a:pt x="1758718" y="932492"/>
                </a:lnTo>
                <a:lnTo>
                  <a:pt x="1751458" y="927594"/>
                </a:lnTo>
                <a:lnTo>
                  <a:pt x="1746563" y="920330"/>
                </a:lnTo>
                <a:lnTo>
                  <a:pt x="1744768" y="911434"/>
                </a:lnTo>
                <a:lnTo>
                  <a:pt x="1746563" y="902541"/>
                </a:lnTo>
                <a:lnTo>
                  <a:pt x="1751458" y="895277"/>
                </a:lnTo>
                <a:lnTo>
                  <a:pt x="1758718" y="890380"/>
                </a:lnTo>
                <a:lnTo>
                  <a:pt x="1767606" y="888583"/>
                </a:lnTo>
                <a:lnTo>
                  <a:pt x="1776495" y="890380"/>
                </a:lnTo>
                <a:lnTo>
                  <a:pt x="1783754" y="895277"/>
                </a:lnTo>
                <a:lnTo>
                  <a:pt x="1788649" y="902541"/>
                </a:lnTo>
                <a:lnTo>
                  <a:pt x="1790444" y="911434"/>
                </a:lnTo>
                <a:lnTo>
                  <a:pt x="1788649" y="920330"/>
                </a:lnTo>
                <a:lnTo>
                  <a:pt x="1783754" y="927594"/>
                </a:lnTo>
                <a:lnTo>
                  <a:pt x="1776495" y="932492"/>
                </a:lnTo>
                <a:lnTo>
                  <a:pt x="1767606" y="934289"/>
                </a:lnTo>
                <a:close/>
              </a:path>
              <a:path w="4738369" h="961390">
                <a:moveTo>
                  <a:pt x="2061665" y="936738"/>
                </a:moveTo>
                <a:lnTo>
                  <a:pt x="2051830" y="934750"/>
                </a:lnTo>
                <a:lnTo>
                  <a:pt x="2043796" y="929330"/>
                </a:lnTo>
                <a:lnTo>
                  <a:pt x="2038378" y="921292"/>
                </a:lnTo>
                <a:lnTo>
                  <a:pt x="2036391" y="911451"/>
                </a:lnTo>
                <a:lnTo>
                  <a:pt x="2038378" y="901611"/>
                </a:lnTo>
                <a:lnTo>
                  <a:pt x="2043796" y="893573"/>
                </a:lnTo>
                <a:lnTo>
                  <a:pt x="2051830" y="888152"/>
                </a:lnTo>
                <a:lnTo>
                  <a:pt x="2061665" y="886164"/>
                </a:lnTo>
                <a:lnTo>
                  <a:pt x="2071498" y="888152"/>
                </a:lnTo>
                <a:lnTo>
                  <a:pt x="2079531" y="893573"/>
                </a:lnTo>
                <a:lnTo>
                  <a:pt x="2084949" y="901611"/>
                </a:lnTo>
                <a:lnTo>
                  <a:pt x="2086936" y="911451"/>
                </a:lnTo>
                <a:lnTo>
                  <a:pt x="2084951" y="921292"/>
                </a:lnTo>
                <a:lnTo>
                  <a:pt x="2079538" y="929330"/>
                </a:lnTo>
                <a:lnTo>
                  <a:pt x="2071505" y="934750"/>
                </a:lnTo>
                <a:lnTo>
                  <a:pt x="2061665" y="936738"/>
                </a:lnTo>
                <a:close/>
              </a:path>
              <a:path w="4738369" h="961390">
                <a:moveTo>
                  <a:pt x="2355721" y="940007"/>
                </a:moveTo>
                <a:lnTo>
                  <a:pt x="2344611" y="937764"/>
                </a:lnTo>
                <a:lnTo>
                  <a:pt x="2335539" y="931645"/>
                </a:lnTo>
                <a:lnTo>
                  <a:pt x="2329423" y="922568"/>
                </a:lnTo>
                <a:lnTo>
                  <a:pt x="2327181" y="911451"/>
                </a:lnTo>
                <a:lnTo>
                  <a:pt x="2329423" y="900334"/>
                </a:lnTo>
                <a:lnTo>
                  <a:pt x="2335539" y="891257"/>
                </a:lnTo>
                <a:lnTo>
                  <a:pt x="2344611" y="885138"/>
                </a:lnTo>
                <a:lnTo>
                  <a:pt x="2355721" y="882894"/>
                </a:lnTo>
                <a:lnTo>
                  <a:pt x="2366831" y="885138"/>
                </a:lnTo>
                <a:lnTo>
                  <a:pt x="2375903" y="891257"/>
                </a:lnTo>
                <a:lnTo>
                  <a:pt x="2382018" y="900334"/>
                </a:lnTo>
                <a:lnTo>
                  <a:pt x="2384261" y="911451"/>
                </a:lnTo>
                <a:lnTo>
                  <a:pt x="2382018" y="922568"/>
                </a:lnTo>
                <a:lnTo>
                  <a:pt x="2375903" y="931645"/>
                </a:lnTo>
                <a:lnTo>
                  <a:pt x="2366831" y="937764"/>
                </a:lnTo>
                <a:lnTo>
                  <a:pt x="2355721" y="940007"/>
                </a:lnTo>
                <a:close/>
              </a:path>
              <a:path w="4738369" h="961390">
                <a:moveTo>
                  <a:pt x="2649777" y="943276"/>
                </a:moveTo>
                <a:lnTo>
                  <a:pt x="2637398" y="940775"/>
                </a:lnTo>
                <a:lnTo>
                  <a:pt x="2627288" y="933953"/>
                </a:lnTo>
                <a:lnTo>
                  <a:pt x="2620471" y="923837"/>
                </a:lnTo>
                <a:lnTo>
                  <a:pt x="2617971" y="911451"/>
                </a:lnTo>
                <a:lnTo>
                  <a:pt x="2620471" y="899065"/>
                </a:lnTo>
                <a:lnTo>
                  <a:pt x="2627288" y="888949"/>
                </a:lnTo>
                <a:lnTo>
                  <a:pt x="2637398" y="882127"/>
                </a:lnTo>
                <a:lnTo>
                  <a:pt x="2649777" y="879625"/>
                </a:lnTo>
                <a:lnTo>
                  <a:pt x="2662156" y="882127"/>
                </a:lnTo>
                <a:lnTo>
                  <a:pt x="2672267" y="888949"/>
                </a:lnTo>
                <a:lnTo>
                  <a:pt x="2679085" y="899065"/>
                </a:lnTo>
                <a:lnTo>
                  <a:pt x="2681586" y="911451"/>
                </a:lnTo>
                <a:lnTo>
                  <a:pt x="2679085" y="923837"/>
                </a:lnTo>
                <a:lnTo>
                  <a:pt x="2672267" y="933953"/>
                </a:lnTo>
                <a:lnTo>
                  <a:pt x="2662156" y="940775"/>
                </a:lnTo>
                <a:lnTo>
                  <a:pt x="2649777" y="943276"/>
                </a:lnTo>
                <a:close/>
              </a:path>
              <a:path w="4738369" h="961390">
                <a:moveTo>
                  <a:pt x="2943832" y="945729"/>
                </a:moveTo>
                <a:lnTo>
                  <a:pt x="2930509" y="943035"/>
                </a:lnTo>
                <a:lnTo>
                  <a:pt x="2919625" y="935690"/>
                </a:lnTo>
                <a:lnTo>
                  <a:pt x="2912285" y="924799"/>
                </a:lnTo>
                <a:lnTo>
                  <a:pt x="2909593" y="911467"/>
                </a:lnTo>
                <a:lnTo>
                  <a:pt x="2912285" y="898135"/>
                </a:lnTo>
                <a:lnTo>
                  <a:pt x="2919625" y="887244"/>
                </a:lnTo>
                <a:lnTo>
                  <a:pt x="2930509" y="879899"/>
                </a:lnTo>
                <a:lnTo>
                  <a:pt x="2943832" y="877206"/>
                </a:lnTo>
                <a:lnTo>
                  <a:pt x="2957157" y="879899"/>
                </a:lnTo>
                <a:lnTo>
                  <a:pt x="2968042" y="887244"/>
                </a:lnTo>
                <a:lnTo>
                  <a:pt x="2975382" y="898135"/>
                </a:lnTo>
                <a:lnTo>
                  <a:pt x="2978074" y="911467"/>
                </a:lnTo>
                <a:lnTo>
                  <a:pt x="2975384" y="924799"/>
                </a:lnTo>
                <a:lnTo>
                  <a:pt x="2968048" y="935690"/>
                </a:lnTo>
                <a:lnTo>
                  <a:pt x="2957164" y="943035"/>
                </a:lnTo>
                <a:lnTo>
                  <a:pt x="2943832" y="945729"/>
                </a:lnTo>
                <a:close/>
              </a:path>
              <a:path w="4738369" h="961390">
                <a:moveTo>
                  <a:pt x="3237881" y="948182"/>
                </a:moveTo>
                <a:lnTo>
                  <a:pt x="3223600" y="945295"/>
                </a:lnTo>
                <a:lnTo>
                  <a:pt x="3211937" y="937426"/>
                </a:lnTo>
                <a:lnTo>
                  <a:pt x="3204073" y="925755"/>
                </a:lnTo>
                <a:lnTo>
                  <a:pt x="3201190" y="911467"/>
                </a:lnTo>
                <a:lnTo>
                  <a:pt x="3204073" y="897179"/>
                </a:lnTo>
                <a:lnTo>
                  <a:pt x="3211937" y="885509"/>
                </a:lnTo>
                <a:lnTo>
                  <a:pt x="3223600" y="877639"/>
                </a:lnTo>
                <a:lnTo>
                  <a:pt x="3237881" y="874753"/>
                </a:lnTo>
                <a:lnTo>
                  <a:pt x="3252163" y="877639"/>
                </a:lnTo>
                <a:lnTo>
                  <a:pt x="3263826" y="885509"/>
                </a:lnTo>
                <a:lnTo>
                  <a:pt x="3271689" y="897179"/>
                </a:lnTo>
                <a:lnTo>
                  <a:pt x="3274573" y="911467"/>
                </a:lnTo>
                <a:lnTo>
                  <a:pt x="3271689" y="925755"/>
                </a:lnTo>
                <a:lnTo>
                  <a:pt x="3263826" y="937426"/>
                </a:lnTo>
                <a:lnTo>
                  <a:pt x="3252163" y="945295"/>
                </a:lnTo>
                <a:lnTo>
                  <a:pt x="3237881" y="948182"/>
                </a:lnTo>
                <a:close/>
              </a:path>
              <a:path w="4738369" h="961390">
                <a:moveTo>
                  <a:pt x="3531937" y="951451"/>
                </a:moveTo>
                <a:lnTo>
                  <a:pt x="3516387" y="948309"/>
                </a:lnTo>
                <a:lnTo>
                  <a:pt x="3503693" y="939740"/>
                </a:lnTo>
                <a:lnTo>
                  <a:pt x="3495137" y="927031"/>
                </a:lnTo>
                <a:lnTo>
                  <a:pt x="3492000" y="911467"/>
                </a:lnTo>
                <a:lnTo>
                  <a:pt x="3495137" y="895903"/>
                </a:lnTo>
                <a:lnTo>
                  <a:pt x="3503693" y="883194"/>
                </a:lnTo>
                <a:lnTo>
                  <a:pt x="3516387" y="874626"/>
                </a:lnTo>
                <a:lnTo>
                  <a:pt x="3531937" y="871484"/>
                </a:lnTo>
                <a:lnTo>
                  <a:pt x="3547492" y="874626"/>
                </a:lnTo>
                <a:lnTo>
                  <a:pt x="3560197" y="883194"/>
                </a:lnTo>
                <a:lnTo>
                  <a:pt x="3568765" y="895903"/>
                </a:lnTo>
                <a:lnTo>
                  <a:pt x="3571907" y="911467"/>
                </a:lnTo>
                <a:lnTo>
                  <a:pt x="3568765" y="927031"/>
                </a:lnTo>
                <a:lnTo>
                  <a:pt x="3560197" y="939740"/>
                </a:lnTo>
                <a:lnTo>
                  <a:pt x="3547492" y="948309"/>
                </a:lnTo>
                <a:lnTo>
                  <a:pt x="3531937" y="951451"/>
                </a:lnTo>
                <a:close/>
              </a:path>
              <a:path w="4738369" h="961390">
                <a:moveTo>
                  <a:pt x="3825993" y="953903"/>
                </a:moveTo>
                <a:lnTo>
                  <a:pt x="3809491" y="950569"/>
                </a:lnTo>
                <a:lnTo>
                  <a:pt x="3796015" y="941478"/>
                </a:lnTo>
                <a:lnTo>
                  <a:pt x="3786928" y="927994"/>
                </a:lnTo>
                <a:lnTo>
                  <a:pt x="3783596" y="911484"/>
                </a:lnTo>
                <a:lnTo>
                  <a:pt x="3786928" y="894974"/>
                </a:lnTo>
                <a:lnTo>
                  <a:pt x="3796015" y="881491"/>
                </a:lnTo>
                <a:lnTo>
                  <a:pt x="3809491" y="872401"/>
                </a:lnTo>
                <a:lnTo>
                  <a:pt x="3825993" y="869067"/>
                </a:lnTo>
                <a:lnTo>
                  <a:pt x="3842494" y="872401"/>
                </a:lnTo>
                <a:lnTo>
                  <a:pt x="3855970" y="881491"/>
                </a:lnTo>
                <a:lnTo>
                  <a:pt x="3865057" y="894974"/>
                </a:lnTo>
                <a:lnTo>
                  <a:pt x="3868389" y="911484"/>
                </a:lnTo>
                <a:lnTo>
                  <a:pt x="3865057" y="927994"/>
                </a:lnTo>
                <a:lnTo>
                  <a:pt x="3855970" y="941478"/>
                </a:lnTo>
                <a:lnTo>
                  <a:pt x="3842494" y="950569"/>
                </a:lnTo>
                <a:lnTo>
                  <a:pt x="3825993" y="953903"/>
                </a:lnTo>
                <a:close/>
              </a:path>
              <a:path w="4738369" h="961390">
                <a:moveTo>
                  <a:pt x="4120048" y="956356"/>
                </a:moveTo>
                <a:lnTo>
                  <a:pt x="4102601" y="952830"/>
                </a:lnTo>
                <a:lnTo>
                  <a:pt x="4088353" y="943213"/>
                </a:lnTo>
                <a:lnTo>
                  <a:pt x="4078748" y="928950"/>
                </a:lnTo>
                <a:lnTo>
                  <a:pt x="4075225" y="911484"/>
                </a:lnTo>
                <a:lnTo>
                  <a:pt x="4078748" y="894019"/>
                </a:lnTo>
                <a:lnTo>
                  <a:pt x="4088353" y="879757"/>
                </a:lnTo>
                <a:lnTo>
                  <a:pt x="4102601" y="870141"/>
                </a:lnTo>
                <a:lnTo>
                  <a:pt x="4120048" y="866614"/>
                </a:lnTo>
                <a:lnTo>
                  <a:pt x="4137515" y="870141"/>
                </a:lnTo>
                <a:lnTo>
                  <a:pt x="4151772" y="879757"/>
                </a:lnTo>
                <a:lnTo>
                  <a:pt x="4161382" y="894019"/>
                </a:lnTo>
                <a:lnTo>
                  <a:pt x="4164904" y="911484"/>
                </a:lnTo>
                <a:lnTo>
                  <a:pt x="4161382" y="928950"/>
                </a:lnTo>
                <a:lnTo>
                  <a:pt x="4151772" y="943213"/>
                </a:lnTo>
                <a:lnTo>
                  <a:pt x="4137515" y="952830"/>
                </a:lnTo>
                <a:lnTo>
                  <a:pt x="4120048" y="956356"/>
                </a:lnTo>
                <a:close/>
              </a:path>
              <a:path w="4738369" h="961390">
                <a:moveTo>
                  <a:pt x="4414104" y="958805"/>
                </a:moveTo>
                <a:lnTo>
                  <a:pt x="4395705" y="955087"/>
                </a:lnTo>
                <a:lnTo>
                  <a:pt x="4380675" y="944947"/>
                </a:lnTo>
                <a:lnTo>
                  <a:pt x="4370539" y="929905"/>
                </a:lnTo>
                <a:lnTo>
                  <a:pt x="4366822" y="911484"/>
                </a:lnTo>
                <a:lnTo>
                  <a:pt x="4370539" y="893063"/>
                </a:lnTo>
                <a:lnTo>
                  <a:pt x="4380675" y="878022"/>
                </a:lnTo>
                <a:lnTo>
                  <a:pt x="4395705" y="867880"/>
                </a:lnTo>
                <a:lnTo>
                  <a:pt x="4414104" y="864162"/>
                </a:lnTo>
                <a:lnTo>
                  <a:pt x="4432522" y="867880"/>
                </a:lnTo>
                <a:lnTo>
                  <a:pt x="4447562" y="878022"/>
                </a:lnTo>
                <a:lnTo>
                  <a:pt x="4457701" y="893063"/>
                </a:lnTo>
                <a:lnTo>
                  <a:pt x="4461419" y="911484"/>
                </a:lnTo>
                <a:lnTo>
                  <a:pt x="4457701" y="929905"/>
                </a:lnTo>
                <a:lnTo>
                  <a:pt x="4447562" y="944947"/>
                </a:lnTo>
                <a:lnTo>
                  <a:pt x="4432522" y="955087"/>
                </a:lnTo>
                <a:lnTo>
                  <a:pt x="4414104" y="958805"/>
                </a:lnTo>
                <a:close/>
              </a:path>
              <a:path w="4738369" h="961390">
                <a:moveTo>
                  <a:pt x="4708160" y="961258"/>
                </a:moveTo>
                <a:lnTo>
                  <a:pt x="4688796" y="957347"/>
                </a:lnTo>
                <a:lnTo>
                  <a:pt x="4672985" y="946681"/>
                </a:lnTo>
                <a:lnTo>
                  <a:pt x="4662326" y="930860"/>
                </a:lnTo>
                <a:lnTo>
                  <a:pt x="4658418" y="911484"/>
                </a:lnTo>
                <a:lnTo>
                  <a:pt x="4662326" y="892107"/>
                </a:lnTo>
                <a:lnTo>
                  <a:pt x="4672985" y="876286"/>
                </a:lnTo>
                <a:lnTo>
                  <a:pt x="4688796" y="865620"/>
                </a:lnTo>
                <a:lnTo>
                  <a:pt x="4708160" y="861709"/>
                </a:lnTo>
                <a:lnTo>
                  <a:pt x="4727529" y="865620"/>
                </a:lnTo>
                <a:lnTo>
                  <a:pt x="4737792" y="872538"/>
                </a:lnTo>
                <a:lnTo>
                  <a:pt x="4737792" y="950429"/>
                </a:lnTo>
                <a:lnTo>
                  <a:pt x="4727529" y="957347"/>
                </a:lnTo>
                <a:lnTo>
                  <a:pt x="4708160" y="961258"/>
                </a:lnTo>
                <a:close/>
              </a:path>
            </a:pathLst>
          </a:custGeom>
          <a:solidFill>
            <a:srgbClr val="FFFFFF"/>
          </a:solidFill>
        </p:spPr>
        <p:txBody>
          <a:bodyPr wrap="square" lIns="0" tIns="0" rIns="0" bIns="0" rtlCol="0"/>
          <a:lstStyle/>
          <a:p>
            <a:endParaRPr lang="pt-BR" noProof="0"/>
          </a:p>
        </p:txBody>
      </p:sp>
      <p:grpSp>
        <p:nvGrpSpPr>
          <p:cNvPr id="10" name="Agrupar 9">
            <a:extLst>
              <a:ext uri="{FF2B5EF4-FFF2-40B4-BE49-F238E27FC236}">
                <a16:creationId xmlns:a16="http://schemas.microsoft.com/office/drawing/2014/main" id="{B4042FFA-4488-5C61-3DCC-B95EABBFDBC5}"/>
              </a:ext>
            </a:extLst>
          </p:cNvPr>
          <p:cNvGrpSpPr/>
          <p:nvPr/>
        </p:nvGrpSpPr>
        <p:grpSpPr>
          <a:xfrm>
            <a:off x="1334408" y="2577700"/>
            <a:ext cx="3245520" cy="3395328"/>
            <a:chOff x="1209172" y="3022200"/>
            <a:chExt cx="3245520" cy="3395328"/>
          </a:xfrm>
        </p:grpSpPr>
        <p:sp>
          <p:nvSpPr>
            <p:cNvPr id="35" name="object 6">
              <a:extLst>
                <a:ext uri="{FF2B5EF4-FFF2-40B4-BE49-F238E27FC236}">
                  <a16:creationId xmlns:a16="http://schemas.microsoft.com/office/drawing/2014/main" id="{629B8B56-FF1F-42ED-5353-F42F59BB87AE}"/>
                </a:ext>
              </a:extLst>
            </p:cNvPr>
            <p:cNvSpPr/>
            <p:nvPr/>
          </p:nvSpPr>
          <p:spPr>
            <a:xfrm>
              <a:off x="1209172" y="3022200"/>
              <a:ext cx="3245520" cy="3395328"/>
            </a:xfrm>
            <a:custGeom>
              <a:avLst/>
              <a:gdLst/>
              <a:ahLst/>
              <a:cxnLst/>
              <a:rect l="l" t="t" r="r" b="b"/>
              <a:pathLst>
                <a:path w="7550150" h="6979920">
                  <a:moveTo>
                    <a:pt x="7549590" y="6979783"/>
                  </a:moveTo>
                  <a:lnTo>
                    <a:pt x="0" y="6979783"/>
                  </a:lnTo>
                  <a:lnTo>
                    <a:pt x="0" y="0"/>
                  </a:lnTo>
                  <a:lnTo>
                    <a:pt x="7549590" y="0"/>
                  </a:lnTo>
                  <a:lnTo>
                    <a:pt x="7549590" y="6979783"/>
                  </a:lnTo>
                  <a:close/>
                </a:path>
              </a:pathLst>
            </a:custGeom>
            <a:solidFill>
              <a:srgbClr val="E68D19"/>
            </a:solidFill>
          </p:spPr>
          <p:txBody>
            <a:bodyPr wrap="square" lIns="0" tIns="0" rIns="0" bIns="0" rtlCol="0"/>
            <a:lstStyle/>
            <a:p>
              <a:endParaRPr lang="pt-BR" noProof="0"/>
            </a:p>
          </p:txBody>
        </p:sp>
        <p:sp>
          <p:nvSpPr>
            <p:cNvPr id="8" name="CaixaDeTexto 7">
              <a:extLst>
                <a:ext uri="{FF2B5EF4-FFF2-40B4-BE49-F238E27FC236}">
                  <a16:creationId xmlns:a16="http://schemas.microsoft.com/office/drawing/2014/main" id="{3DE4EDEB-72E8-7D1C-47DE-F27CAC17DF1A}"/>
                </a:ext>
              </a:extLst>
            </p:cNvPr>
            <p:cNvSpPr txBox="1"/>
            <p:nvPr/>
          </p:nvSpPr>
          <p:spPr>
            <a:xfrm>
              <a:off x="1373926" y="5802718"/>
              <a:ext cx="289670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000" b="1" noProof="0">
                  <a:latin typeface="Bahnschrift"/>
                  <a:ea typeface="Verdana"/>
                </a:rPr>
                <a:t>Wesley Gatinho</a:t>
              </a:r>
              <a:endParaRPr lang="pt-BR" sz="3000" b="1" noProof="0">
                <a:solidFill>
                  <a:srgbClr val="000000"/>
                </a:solidFill>
                <a:latin typeface="Bahnschrift"/>
                <a:ea typeface="Verdana"/>
              </a:endParaRPr>
            </a:p>
          </p:txBody>
        </p:sp>
        <p:pic>
          <p:nvPicPr>
            <p:cNvPr id="3" name="Imagem 2" descr="Homem com óculos de grau&#10;&#10;O conteúdo gerado por IA pode estar incorreto.">
              <a:extLst>
                <a:ext uri="{FF2B5EF4-FFF2-40B4-BE49-F238E27FC236}">
                  <a16:creationId xmlns:a16="http://schemas.microsoft.com/office/drawing/2014/main" id="{24002C6F-D91B-31BD-9054-81B6105C59AF}"/>
                </a:ext>
              </a:extLst>
            </p:cNvPr>
            <p:cNvPicPr>
              <a:picLocks noChangeAspect="1"/>
            </p:cNvPicPr>
            <p:nvPr/>
          </p:nvPicPr>
          <p:blipFill>
            <a:blip r:embed="rId2"/>
            <a:stretch>
              <a:fillRect/>
            </a:stretch>
          </p:blipFill>
          <p:spPr>
            <a:xfrm>
              <a:off x="1550200" y="3164254"/>
              <a:ext cx="2574365" cy="2628710"/>
            </a:xfrm>
            <a:prstGeom prst="rect">
              <a:avLst/>
            </a:prstGeom>
          </p:spPr>
        </p:pic>
      </p:grpSp>
      <p:sp>
        <p:nvSpPr>
          <p:cNvPr id="13" name="Slide Number Placeholder 12">
            <a:extLst>
              <a:ext uri="{FF2B5EF4-FFF2-40B4-BE49-F238E27FC236}">
                <a16:creationId xmlns:a16="http://schemas.microsoft.com/office/drawing/2014/main" id="{CE72236F-047B-63E4-41D3-2519965FA0D1}"/>
              </a:ext>
            </a:extLst>
          </p:cNvPr>
          <p:cNvSpPr>
            <a:spLocks noGrp="1"/>
          </p:cNvSpPr>
          <p:nvPr>
            <p:ph type="sldNum" sz="quarter" idx="7"/>
          </p:nvPr>
        </p:nvSpPr>
        <p:spPr>
          <a:xfrm>
            <a:off x="13689565" y="9149982"/>
            <a:ext cx="4206240" cy="923330"/>
          </a:xfrm>
        </p:spPr>
        <p:txBody>
          <a:bodyPr wrap="square" lIns="0" tIns="0" rIns="0" bIns="0" anchor="t">
            <a:spAutoFit/>
          </a:bodyPr>
          <a:lstStyle/>
          <a:p>
            <a:fld id="{B6F15528-21DE-4FAA-801E-634DDDAF4B2B}" type="slidenum">
              <a:rPr lang="pt-BR" sz="6000" noProof="0" dirty="0">
                <a:solidFill>
                  <a:schemeClr val="bg1"/>
                </a:solidFill>
              </a:rPr>
              <a:t>4</a:t>
            </a:fld>
            <a:endParaRPr lang="pt-BR" sz="6000" noProof="0">
              <a:solidFill>
                <a:schemeClr val="bg1"/>
              </a:solidFill>
            </a:endParaRPr>
          </a:p>
        </p:txBody>
      </p:sp>
      <p:grpSp>
        <p:nvGrpSpPr>
          <p:cNvPr id="12" name="Agrupar 11">
            <a:extLst>
              <a:ext uri="{FF2B5EF4-FFF2-40B4-BE49-F238E27FC236}">
                <a16:creationId xmlns:a16="http://schemas.microsoft.com/office/drawing/2014/main" id="{17C42C98-E98A-1E32-1854-7F29C1767636}"/>
              </a:ext>
            </a:extLst>
          </p:cNvPr>
          <p:cNvGrpSpPr/>
          <p:nvPr/>
        </p:nvGrpSpPr>
        <p:grpSpPr>
          <a:xfrm>
            <a:off x="7079394" y="2577700"/>
            <a:ext cx="3245520" cy="3395328"/>
            <a:chOff x="1209172" y="3022200"/>
            <a:chExt cx="3245520" cy="3395328"/>
          </a:xfrm>
        </p:grpSpPr>
        <p:sp>
          <p:nvSpPr>
            <p:cNvPr id="15" name="object 6">
              <a:extLst>
                <a:ext uri="{FF2B5EF4-FFF2-40B4-BE49-F238E27FC236}">
                  <a16:creationId xmlns:a16="http://schemas.microsoft.com/office/drawing/2014/main" id="{A7356019-BBA3-786E-B51F-19D7CD06895A}"/>
                </a:ext>
              </a:extLst>
            </p:cNvPr>
            <p:cNvSpPr/>
            <p:nvPr/>
          </p:nvSpPr>
          <p:spPr>
            <a:xfrm>
              <a:off x="1209172" y="3022200"/>
              <a:ext cx="3245520" cy="3395328"/>
            </a:xfrm>
            <a:custGeom>
              <a:avLst/>
              <a:gdLst/>
              <a:ahLst/>
              <a:cxnLst/>
              <a:rect l="l" t="t" r="r" b="b"/>
              <a:pathLst>
                <a:path w="7550150" h="6979920">
                  <a:moveTo>
                    <a:pt x="7549590" y="6979783"/>
                  </a:moveTo>
                  <a:lnTo>
                    <a:pt x="0" y="6979783"/>
                  </a:lnTo>
                  <a:lnTo>
                    <a:pt x="0" y="0"/>
                  </a:lnTo>
                  <a:lnTo>
                    <a:pt x="7549590" y="0"/>
                  </a:lnTo>
                  <a:lnTo>
                    <a:pt x="7549590" y="6979783"/>
                  </a:lnTo>
                  <a:close/>
                </a:path>
              </a:pathLst>
            </a:custGeom>
            <a:solidFill>
              <a:srgbClr val="E68D19"/>
            </a:solidFill>
          </p:spPr>
          <p:txBody>
            <a:bodyPr wrap="square" lIns="0" tIns="0" rIns="0" bIns="0" rtlCol="0"/>
            <a:lstStyle/>
            <a:p>
              <a:endParaRPr lang="pt-BR" noProof="0"/>
            </a:p>
          </p:txBody>
        </p:sp>
        <p:sp>
          <p:nvSpPr>
            <p:cNvPr id="16" name="CaixaDeTexto 15">
              <a:extLst>
                <a:ext uri="{FF2B5EF4-FFF2-40B4-BE49-F238E27FC236}">
                  <a16:creationId xmlns:a16="http://schemas.microsoft.com/office/drawing/2014/main" id="{24508A65-EF62-DB15-2861-F34343979E3C}"/>
                </a:ext>
              </a:extLst>
            </p:cNvPr>
            <p:cNvSpPr txBox="1"/>
            <p:nvPr/>
          </p:nvSpPr>
          <p:spPr>
            <a:xfrm>
              <a:off x="1209172" y="5802718"/>
              <a:ext cx="3245520" cy="523220"/>
            </a:xfrm>
            <a:prstGeom prst="rect">
              <a:avLst/>
            </a:prstGeom>
            <a:solidFill>
              <a:srgbClr val="E68D19"/>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b="1" noProof="0">
                  <a:latin typeface="Bahnschrift"/>
                </a:rPr>
                <a:t>Leonardo Sampaio</a:t>
              </a:r>
              <a:endParaRPr lang="pt-BR" sz="2800" noProof="0"/>
            </a:p>
          </p:txBody>
        </p:sp>
        <p:pic>
          <p:nvPicPr>
            <p:cNvPr id="17" name="Imagem 16">
              <a:extLst>
                <a:ext uri="{FF2B5EF4-FFF2-40B4-BE49-F238E27FC236}">
                  <a16:creationId xmlns:a16="http://schemas.microsoft.com/office/drawing/2014/main" id="{28E644F4-426C-AD4B-DD9E-693A89187B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4749" y="3228353"/>
              <a:ext cx="2574365" cy="2574365"/>
            </a:xfrm>
            <a:prstGeom prst="rect">
              <a:avLst/>
            </a:prstGeom>
            <a:solidFill>
              <a:srgbClr val="E68D19"/>
            </a:solidFill>
          </p:spPr>
        </p:pic>
      </p:grpSp>
      <p:grpSp>
        <p:nvGrpSpPr>
          <p:cNvPr id="18" name="Agrupar 17">
            <a:extLst>
              <a:ext uri="{FF2B5EF4-FFF2-40B4-BE49-F238E27FC236}">
                <a16:creationId xmlns:a16="http://schemas.microsoft.com/office/drawing/2014/main" id="{E0738E9E-3E1A-A84B-0EE6-064FD819C99E}"/>
              </a:ext>
            </a:extLst>
          </p:cNvPr>
          <p:cNvGrpSpPr/>
          <p:nvPr/>
        </p:nvGrpSpPr>
        <p:grpSpPr>
          <a:xfrm>
            <a:off x="12655047" y="2577700"/>
            <a:ext cx="3245520" cy="3395328"/>
            <a:chOff x="1209172" y="3022200"/>
            <a:chExt cx="3245520" cy="3395328"/>
          </a:xfrm>
        </p:grpSpPr>
        <p:sp>
          <p:nvSpPr>
            <p:cNvPr id="19" name="object 6">
              <a:extLst>
                <a:ext uri="{FF2B5EF4-FFF2-40B4-BE49-F238E27FC236}">
                  <a16:creationId xmlns:a16="http://schemas.microsoft.com/office/drawing/2014/main" id="{11AEB4EA-5A39-B133-E84F-D2A3AA5964C2}"/>
                </a:ext>
              </a:extLst>
            </p:cNvPr>
            <p:cNvSpPr/>
            <p:nvPr/>
          </p:nvSpPr>
          <p:spPr>
            <a:xfrm>
              <a:off x="1209172" y="3022200"/>
              <a:ext cx="3245520" cy="3395328"/>
            </a:xfrm>
            <a:custGeom>
              <a:avLst/>
              <a:gdLst/>
              <a:ahLst/>
              <a:cxnLst/>
              <a:rect l="l" t="t" r="r" b="b"/>
              <a:pathLst>
                <a:path w="7550150" h="6979920">
                  <a:moveTo>
                    <a:pt x="7549590" y="6979783"/>
                  </a:moveTo>
                  <a:lnTo>
                    <a:pt x="0" y="6979783"/>
                  </a:lnTo>
                  <a:lnTo>
                    <a:pt x="0" y="0"/>
                  </a:lnTo>
                  <a:lnTo>
                    <a:pt x="7549590" y="0"/>
                  </a:lnTo>
                  <a:lnTo>
                    <a:pt x="7549590" y="6979783"/>
                  </a:lnTo>
                  <a:close/>
                </a:path>
              </a:pathLst>
            </a:custGeom>
            <a:solidFill>
              <a:srgbClr val="E68D19"/>
            </a:solidFill>
          </p:spPr>
          <p:txBody>
            <a:bodyPr wrap="square" lIns="0" tIns="0" rIns="0" bIns="0" rtlCol="0"/>
            <a:lstStyle/>
            <a:p>
              <a:endParaRPr lang="pt-BR" noProof="0"/>
            </a:p>
          </p:txBody>
        </p:sp>
        <p:sp>
          <p:nvSpPr>
            <p:cNvPr id="20" name="CaixaDeTexto 19">
              <a:extLst>
                <a:ext uri="{FF2B5EF4-FFF2-40B4-BE49-F238E27FC236}">
                  <a16:creationId xmlns:a16="http://schemas.microsoft.com/office/drawing/2014/main" id="{DFFC9A9A-5BD8-4196-0DBF-7E1C6836A839}"/>
                </a:ext>
              </a:extLst>
            </p:cNvPr>
            <p:cNvSpPr txBox="1"/>
            <p:nvPr/>
          </p:nvSpPr>
          <p:spPr>
            <a:xfrm>
              <a:off x="1373926" y="5802718"/>
              <a:ext cx="2896705" cy="553998"/>
            </a:xfrm>
            <a:prstGeom prst="rect">
              <a:avLst/>
            </a:prstGeom>
            <a:solidFill>
              <a:srgbClr val="E68D19"/>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000" b="1" noProof="0">
                  <a:latin typeface="Bahnschrift"/>
                </a:rPr>
                <a:t>André Aguiar</a:t>
              </a:r>
            </a:p>
          </p:txBody>
        </p:sp>
      </p:grpSp>
      <p:grpSp>
        <p:nvGrpSpPr>
          <p:cNvPr id="22" name="Agrupar 21">
            <a:extLst>
              <a:ext uri="{FF2B5EF4-FFF2-40B4-BE49-F238E27FC236}">
                <a16:creationId xmlns:a16="http://schemas.microsoft.com/office/drawing/2014/main" id="{8774D069-C44F-2790-A3C2-1CAFD4A0B2D0}"/>
              </a:ext>
            </a:extLst>
          </p:cNvPr>
          <p:cNvGrpSpPr/>
          <p:nvPr/>
        </p:nvGrpSpPr>
        <p:grpSpPr>
          <a:xfrm>
            <a:off x="10081533" y="6340075"/>
            <a:ext cx="3245520" cy="3395328"/>
            <a:chOff x="1209172" y="3022200"/>
            <a:chExt cx="3245520" cy="3395328"/>
          </a:xfrm>
        </p:grpSpPr>
        <p:sp>
          <p:nvSpPr>
            <p:cNvPr id="23" name="object 6">
              <a:extLst>
                <a:ext uri="{FF2B5EF4-FFF2-40B4-BE49-F238E27FC236}">
                  <a16:creationId xmlns:a16="http://schemas.microsoft.com/office/drawing/2014/main" id="{99B73A54-854C-6AB9-8462-A447C08F201B}"/>
                </a:ext>
              </a:extLst>
            </p:cNvPr>
            <p:cNvSpPr/>
            <p:nvPr/>
          </p:nvSpPr>
          <p:spPr>
            <a:xfrm>
              <a:off x="1209172" y="3022200"/>
              <a:ext cx="3245520" cy="3395328"/>
            </a:xfrm>
            <a:custGeom>
              <a:avLst/>
              <a:gdLst/>
              <a:ahLst/>
              <a:cxnLst/>
              <a:rect l="l" t="t" r="r" b="b"/>
              <a:pathLst>
                <a:path w="7550150" h="6979920">
                  <a:moveTo>
                    <a:pt x="7549590" y="6979783"/>
                  </a:moveTo>
                  <a:lnTo>
                    <a:pt x="0" y="6979783"/>
                  </a:lnTo>
                  <a:lnTo>
                    <a:pt x="0" y="0"/>
                  </a:lnTo>
                  <a:lnTo>
                    <a:pt x="7549590" y="0"/>
                  </a:lnTo>
                  <a:lnTo>
                    <a:pt x="7549590" y="6979783"/>
                  </a:lnTo>
                  <a:close/>
                </a:path>
              </a:pathLst>
            </a:custGeom>
            <a:solidFill>
              <a:srgbClr val="E68D19"/>
            </a:solidFill>
          </p:spPr>
          <p:txBody>
            <a:bodyPr wrap="square" lIns="0" tIns="0" rIns="0" bIns="0" rtlCol="0"/>
            <a:lstStyle/>
            <a:p>
              <a:endParaRPr lang="pt-BR" noProof="0"/>
            </a:p>
          </p:txBody>
        </p:sp>
        <p:sp>
          <p:nvSpPr>
            <p:cNvPr id="24" name="CaixaDeTexto 23">
              <a:extLst>
                <a:ext uri="{FF2B5EF4-FFF2-40B4-BE49-F238E27FC236}">
                  <a16:creationId xmlns:a16="http://schemas.microsoft.com/office/drawing/2014/main" id="{2F6ECAAF-ED79-F71B-2E8C-5D50EFDB17C7}"/>
                </a:ext>
              </a:extLst>
            </p:cNvPr>
            <p:cNvSpPr txBox="1"/>
            <p:nvPr/>
          </p:nvSpPr>
          <p:spPr>
            <a:xfrm>
              <a:off x="1383779" y="5763304"/>
              <a:ext cx="2896705" cy="553998"/>
            </a:xfrm>
            <a:prstGeom prst="rect">
              <a:avLst/>
            </a:prstGeom>
            <a:solidFill>
              <a:srgbClr val="E68D19"/>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000" b="1" noProof="0">
                  <a:latin typeface="Bahnschrift"/>
                </a:rPr>
                <a:t>Lucas Emanoel</a:t>
              </a:r>
            </a:p>
          </p:txBody>
        </p:sp>
      </p:grpSp>
      <p:grpSp>
        <p:nvGrpSpPr>
          <p:cNvPr id="26" name="Agrupar 25">
            <a:extLst>
              <a:ext uri="{FF2B5EF4-FFF2-40B4-BE49-F238E27FC236}">
                <a16:creationId xmlns:a16="http://schemas.microsoft.com/office/drawing/2014/main" id="{87BCE69D-CA9E-42C5-0A76-488380DC1BBE}"/>
              </a:ext>
            </a:extLst>
          </p:cNvPr>
          <p:cNvGrpSpPr/>
          <p:nvPr/>
        </p:nvGrpSpPr>
        <p:grpSpPr>
          <a:xfrm>
            <a:off x="4041977" y="6341838"/>
            <a:ext cx="3245520" cy="3395328"/>
            <a:chOff x="1209172" y="3022200"/>
            <a:chExt cx="3245520" cy="3395328"/>
          </a:xfrm>
        </p:grpSpPr>
        <p:sp>
          <p:nvSpPr>
            <p:cNvPr id="27" name="object 6">
              <a:extLst>
                <a:ext uri="{FF2B5EF4-FFF2-40B4-BE49-F238E27FC236}">
                  <a16:creationId xmlns:a16="http://schemas.microsoft.com/office/drawing/2014/main" id="{10129DEA-79D7-5109-5001-61A2854BB72F}"/>
                </a:ext>
              </a:extLst>
            </p:cNvPr>
            <p:cNvSpPr/>
            <p:nvPr/>
          </p:nvSpPr>
          <p:spPr>
            <a:xfrm>
              <a:off x="1209172" y="3022200"/>
              <a:ext cx="3245520" cy="3395328"/>
            </a:xfrm>
            <a:custGeom>
              <a:avLst/>
              <a:gdLst/>
              <a:ahLst/>
              <a:cxnLst/>
              <a:rect l="l" t="t" r="r" b="b"/>
              <a:pathLst>
                <a:path w="7550150" h="6979920">
                  <a:moveTo>
                    <a:pt x="7549590" y="6979783"/>
                  </a:moveTo>
                  <a:lnTo>
                    <a:pt x="0" y="6979783"/>
                  </a:lnTo>
                  <a:lnTo>
                    <a:pt x="0" y="0"/>
                  </a:lnTo>
                  <a:lnTo>
                    <a:pt x="7549590" y="0"/>
                  </a:lnTo>
                  <a:lnTo>
                    <a:pt x="7549590" y="6979783"/>
                  </a:lnTo>
                  <a:close/>
                </a:path>
              </a:pathLst>
            </a:custGeom>
            <a:solidFill>
              <a:srgbClr val="E68D19"/>
            </a:solidFill>
          </p:spPr>
          <p:txBody>
            <a:bodyPr wrap="square" lIns="0" tIns="0" rIns="0" bIns="0" rtlCol="0"/>
            <a:lstStyle/>
            <a:p>
              <a:endParaRPr lang="pt-BR" noProof="0"/>
            </a:p>
          </p:txBody>
        </p:sp>
        <p:sp>
          <p:nvSpPr>
            <p:cNvPr id="28" name="CaixaDeTexto 27">
              <a:extLst>
                <a:ext uri="{FF2B5EF4-FFF2-40B4-BE49-F238E27FC236}">
                  <a16:creationId xmlns:a16="http://schemas.microsoft.com/office/drawing/2014/main" id="{3793DEE6-F019-EDB5-96E7-BB407F29B7B7}"/>
                </a:ext>
              </a:extLst>
            </p:cNvPr>
            <p:cNvSpPr txBox="1"/>
            <p:nvPr/>
          </p:nvSpPr>
          <p:spPr>
            <a:xfrm>
              <a:off x="1373926" y="5802718"/>
              <a:ext cx="2896705" cy="553998"/>
            </a:xfrm>
            <a:prstGeom prst="rect">
              <a:avLst/>
            </a:prstGeom>
            <a:solidFill>
              <a:srgbClr val="E68D19"/>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000" b="1" noProof="0">
                  <a:latin typeface="Bahnschrift"/>
                </a:rPr>
                <a:t>Hugo Samuel</a:t>
              </a:r>
              <a:endParaRPr lang="pt-BR" noProof="0"/>
            </a:p>
          </p:txBody>
        </p:sp>
        <p:pic>
          <p:nvPicPr>
            <p:cNvPr id="31" name="Imagem 30" descr="Homem com óculos de grau&#10;&#10;O conteúdo gerado por IA pode estar incorreto.">
              <a:extLst>
                <a:ext uri="{FF2B5EF4-FFF2-40B4-BE49-F238E27FC236}">
                  <a16:creationId xmlns:a16="http://schemas.microsoft.com/office/drawing/2014/main" id="{41810012-E09F-9FFF-E836-39D2E1B825F9}"/>
                </a:ext>
              </a:extLst>
            </p:cNvPr>
            <p:cNvPicPr>
              <a:picLocks noChangeAspect="1"/>
            </p:cNvPicPr>
            <p:nvPr/>
          </p:nvPicPr>
          <p:blipFill>
            <a:blip r:embed="rId2"/>
            <a:stretch>
              <a:fillRect/>
            </a:stretch>
          </p:blipFill>
          <p:spPr>
            <a:xfrm>
              <a:off x="1550200" y="3164254"/>
              <a:ext cx="2574365" cy="2628710"/>
            </a:xfrm>
            <a:prstGeom prst="rect">
              <a:avLst/>
            </a:prstGeom>
            <a:solidFill>
              <a:srgbClr val="E68D19"/>
            </a:solidFill>
          </p:spPr>
        </p:pic>
      </p:grpSp>
      <p:pic>
        <p:nvPicPr>
          <p:cNvPr id="4" name="Imagem 3">
            <a:extLst>
              <a:ext uri="{FF2B5EF4-FFF2-40B4-BE49-F238E27FC236}">
                <a16:creationId xmlns:a16="http://schemas.microsoft.com/office/drawing/2014/main" id="{73A56085-5A87-E97E-5D91-3C4123923BF5}"/>
              </a:ext>
            </a:extLst>
          </p:cNvPr>
          <p:cNvPicPr>
            <a:picLocks noChangeAspect="1"/>
          </p:cNvPicPr>
          <p:nvPr/>
        </p:nvPicPr>
        <p:blipFill>
          <a:blip r:embed="rId4"/>
          <a:stretch>
            <a:fillRect/>
          </a:stretch>
        </p:blipFill>
        <p:spPr>
          <a:xfrm>
            <a:off x="12969875" y="2698750"/>
            <a:ext cx="2635250" cy="2651125"/>
          </a:xfrm>
          <a:prstGeom prst="rect">
            <a:avLst/>
          </a:prstGeom>
        </p:spPr>
      </p:pic>
      <p:pic>
        <p:nvPicPr>
          <p:cNvPr id="5" name="Imagem 4" descr="Foto preta e branca de rosto de homem visto de perto&#10;&#10;O conteúdo gerado por IA pode estar incorreto.">
            <a:extLst>
              <a:ext uri="{FF2B5EF4-FFF2-40B4-BE49-F238E27FC236}">
                <a16:creationId xmlns:a16="http://schemas.microsoft.com/office/drawing/2014/main" id="{BC7D3058-926D-3CC4-9ABE-3456BF65CF84}"/>
              </a:ext>
            </a:extLst>
          </p:cNvPr>
          <p:cNvPicPr>
            <a:picLocks noChangeAspect="1"/>
          </p:cNvPicPr>
          <p:nvPr/>
        </p:nvPicPr>
        <p:blipFill>
          <a:blip r:embed="rId5"/>
          <a:stretch>
            <a:fillRect/>
          </a:stretch>
        </p:blipFill>
        <p:spPr>
          <a:xfrm>
            <a:off x="4361447" y="6451934"/>
            <a:ext cx="2601830" cy="2692066"/>
          </a:xfrm>
          <a:prstGeom prst="rect">
            <a:avLst/>
          </a:prstGeom>
        </p:spPr>
      </p:pic>
      <p:sp>
        <p:nvSpPr>
          <p:cNvPr id="11" name="object 13">
            <a:extLst>
              <a:ext uri="{FF2B5EF4-FFF2-40B4-BE49-F238E27FC236}">
                <a16:creationId xmlns:a16="http://schemas.microsoft.com/office/drawing/2014/main" id="{F0E8C68B-9A66-4704-B38F-BDBBBA416E6D}"/>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7" name="Imagem 6" descr="Foto preta e branca de rosto de homem visto de perto&#10;&#10;O conteúdo gerado por IA pode estar incorreto.">
            <a:extLst>
              <a:ext uri="{FF2B5EF4-FFF2-40B4-BE49-F238E27FC236}">
                <a16:creationId xmlns:a16="http://schemas.microsoft.com/office/drawing/2014/main" id="{AD40845E-E988-A4C1-A446-A164AAA43554}"/>
              </a:ext>
            </a:extLst>
          </p:cNvPr>
          <p:cNvPicPr>
            <a:picLocks noChangeAspect="1"/>
          </p:cNvPicPr>
          <p:nvPr/>
        </p:nvPicPr>
        <p:blipFill>
          <a:blip r:embed="rId6"/>
          <a:stretch>
            <a:fillRect/>
          </a:stretch>
        </p:blipFill>
        <p:spPr>
          <a:xfrm>
            <a:off x="10379771" y="6457558"/>
            <a:ext cx="2648473" cy="2679788"/>
          </a:xfrm>
          <a:prstGeom prst="rect">
            <a:avLst/>
          </a:prstGeom>
        </p:spPr>
      </p:pic>
    </p:spTree>
    <p:extLst>
      <p:ext uri="{BB962C8B-B14F-4D97-AF65-F5344CB8AC3E}">
        <p14:creationId xmlns:p14="http://schemas.microsoft.com/office/powerpoint/2010/main" val="18467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8842B796-0C85-91A8-EF93-D1AEEF27172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A151BDE-4513-78E8-E30C-E7A21382929D}"/>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4" name="Slide Number Placeholder 3">
            <a:extLst>
              <a:ext uri="{FF2B5EF4-FFF2-40B4-BE49-F238E27FC236}">
                <a16:creationId xmlns:a16="http://schemas.microsoft.com/office/drawing/2014/main" id="{A49F9DFB-3B00-7456-7689-204A9CA166FA}"/>
              </a:ext>
            </a:extLst>
          </p:cNvPr>
          <p:cNvSpPr>
            <a:spLocks noGrp="1"/>
          </p:cNvSpPr>
          <p:nvPr>
            <p:ph type="sldNum" sz="quarter" idx="7"/>
          </p:nvPr>
        </p:nvSpPr>
        <p:spPr>
          <a:xfrm>
            <a:off x="13786486" y="9170035"/>
            <a:ext cx="4206240" cy="923330"/>
          </a:xfrm>
        </p:spPr>
        <p:txBody>
          <a:bodyPr wrap="square" lIns="0" tIns="0" rIns="0" bIns="0" anchor="t">
            <a:spAutoFit/>
          </a:bodyPr>
          <a:lstStyle/>
          <a:p>
            <a:r>
              <a:rPr lang="pt-BR" sz="6000">
                <a:solidFill>
                  <a:schemeClr val="bg1"/>
                </a:solidFill>
              </a:rPr>
              <a:t>40</a:t>
            </a:r>
            <a:endParaRPr lang="pt-BR" sz="6000" noProof="0">
              <a:solidFill>
                <a:schemeClr val="bg1"/>
              </a:solidFill>
            </a:endParaRPr>
          </a:p>
        </p:txBody>
      </p:sp>
      <p:sp>
        <p:nvSpPr>
          <p:cNvPr id="44" name="object 13">
            <a:extLst>
              <a:ext uri="{FF2B5EF4-FFF2-40B4-BE49-F238E27FC236}">
                <a16:creationId xmlns:a16="http://schemas.microsoft.com/office/drawing/2014/main" id="{EE8AE034-5F6C-7C48-4CE6-797B7A25F17C}"/>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5" name="Imagem 4">
            <a:extLst>
              <a:ext uri="{FF2B5EF4-FFF2-40B4-BE49-F238E27FC236}">
                <a16:creationId xmlns:a16="http://schemas.microsoft.com/office/drawing/2014/main" id="{6107C2B2-25FD-C3A4-3B0A-324F89301070}"/>
              </a:ext>
            </a:extLst>
          </p:cNvPr>
          <p:cNvPicPr>
            <a:picLocks noChangeAspect="1"/>
          </p:cNvPicPr>
          <p:nvPr/>
        </p:nvPicPr>
        <p:blipFill>
          <a:blip r:embed="rId2"/>
          <a:stretch>
            <a:fillRect/>
          </a:stretch>
        </p:blipFill>
        <p:spPr>
          <a:xfrm>
            <a:off x="-849" y="374476"/>
            <a:ext cx="15784489" cy="9725937"/>
          </a:xfrm>
          <a:prstGeom prst="rect">
            <a:avLst/>
          </a:prstGeom>
        </p:spPr>
      </p:pic>
      <p:sp>
        <p:nvSpPr>
          <p:cNvPr id="6" name="Text Placeholder 5">
            <a:extLst>
              <a:ext uri="{FF2B5EF4-FFF2-40B4-BE49-F238E27FC236}">
                <a16:creationId xmlns:a16="http://schemas.microsoft.com/office/drawing/2014/main" id="{A59CEE8E-3F3A-703B-8628-3A2C82BAEA61}"/>
              </a:ext>
            </a:extLst>
          </p:cNvPr>
          <p:cNvSpPr>
            <a:spLocks noGrp="1"/>
          </p:cNvSpPr>
          <p:nvPr>
            <p:ph type="body" idx="1"/>
          </p:nvPr>
        </p:nvSpPr>
        <p:spPr>
          <a:xfrm>
            <a:off x="7624206" y="1521427"/>
            <a:ext cx="9578252" cy="2462213"/>
          </a:xfrm>
        </p:spPr>
        <p:txBody>
          <a:bodyPr wrap="square" lIns="0" tIns="0" rIns="0" bIns="0" anchor="t">
            <a:spAutoFit/>
          </a:bodyPr>
          <a:lstStyle/>
          <a:p>
            <a:r>
              <a:rPr lang="pt-BR" sz="8000">
                <a:solidFill>
                  <a:schemeClr val="bg1"/>
                </a:solidFill>
              </a:rPr>
              <a:t>Fluxo de Rotas</a:t>
            </a:r>
            <a:endParaRPr lang="pt-BR">
              <a:solidFill>
                <a:schemeClr val="bg1"/>
              </a:solidFill>
            </a:endParaRPr>
          </a:p>
          <a:p>
            <a:r>
              <a:rPr lang="pt-BR" sz="8000">
                <a:solidFill>
                  <a:srgbClr val="E68D19"/>
                </a:solidFill>
              </a:rPr>
              <a:t>Peso</a:t>
            </a:r>
            <a:endParaRPr lang="pt-BR"/>
          </a:p>
        </p:txBody>
      </p:sp>
    </p:spTree>
    <p:extLst>
      <p:ext uri="{BB962C8B-B14F-4D97-AF65-F5344CB8AC3E}">
        <p14:creationId xmlns:p14="http://schemas.microsoft.com/office/powerpoint/2010/main" val="104537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BC1DF4F2-A6B3-A1F3-11A4-EC15A04CC1F3}"/>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9526F7D-0070-B494-4A40-DDBCEC423E8C}"/>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2165D671-5DA2-05DF-2088-AED6C3F83C91}"/>
              </a:ext>
            </a:extLst>
          </p:cNvPr>
          <p:cNvSpPr txBox="1">
            <a:spLocks noGrp="1"/>
          </p:cNvSpPr>
          <p:nvPr>
            <p:ph type="title"/>
          </p:nvPr>
        </p:nvSpPr>
        <p:spPr>
          <a:xfrm>
            <a:off x="635522" y="378732"/>
            <a:ext cx="15287071" cy="2529860"/>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a:t>
            </a:r>
            <a:br>
              <a:rPr lang="pt-BR" sz="7200" spc="-550">
                <a:ea typeface="Verdana"/>
              </a:rPr>
            </a:br>
            <a:r>
              <a:rPr lang="pt-BR" sz="7200" spc="-550" noProof="0">
                <a:solidFill>
                  <a:srgbClr val="E68D19"/>
                </a:solidFill>
                <a:ea typeface="Verdana"/>
              </a:rPr>
              <a:t>Análise de Progresso Peso</a:t>
            </a:r>
          </a:p>
        </p:txBody>
      </p:sp>
      <p:sp>
        <p:nvSpPr>
          <p:cNvPr id="9" name="Slide Number Placeholder 8">
            <a:extLst>
              <a:ext uri="{FF2B5EF4-FFF2-40B4-BE49-F238E27FC236}">
                <a16:creationId xmlns:a16="http://schemas.microsoft.com/office/drawing/2014/main" id="{0C4A089D-A529-AE0C-9121-B14E4FF3716F}"/>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41</a:t>
            </a:r>
            <a:endParaRPr lang="pt-BR" sz="6000" noProof="0">
              <a:solidFill>
                <a:schemeClr val="bg1"/>
              </a:solidFill>
            </a:endParaRPr>
          </a:p>
        </p:txBody>
      </p:sp>
      <p:pic>
        <p:nvPicPr>
          <p:cNvPr id="2" name="Imagem 1" descr="Gráfico&#10;&#10;O conteúdo gerado por IA pode estar incorreto.">
            <a:extLst>
              <a:ext uri="{FF2B5EF4-FFF2-40B4-BE49-F238E27FC236}">
                <a16:creationId xmlns:a16="http://schemas.microsoft.com/office/drawing/2014/main" id="{079BFDEC-60F4-F2ED-5168-81B97D9659BB}"/>
              </a:ext>
            </a:extLst>
          </p:cNvPr>
          <p:cNvPicPr>
            <a:picLocks noChangeAspect="1"/>
          </p:cNvPicPr>
          <p:nvPr/>
        </p:nvPicPr>
        <p:blipFill>
          <a:blip r:embed="rId2"/>
          <a:stretch>
            <a:fillRect/>
          </a:stretch>
        </p:blipFill>
        <p:spPr>
          <a:xfrm>
            <a:off x="5322540" y="3109629"/>
            <a:ext cx="3235994" cy="6958765"/>
          </a:xfrm>
          <a:prstGeom prst="rect">
            <a:avLst/>
          </a:prstGeom>
        </p:spPr>
      </p:pic>
      <p:sp>
        <p:nvSpPr>
          <p:cNvPr id="6" name="object 13">
            <a:extLst>
              <a:ext uri="{FF2B5EF4-FFF2-40B4-BE49-F238E27FC236}">
                <a16:creationId xmlns:a16="http://schemas.microsoft.com/office/drawing/2014/main" id="{DC907D25-F6DB-CDF6-9831-D55F639B52AA}"/>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2" name="object 10">
            <a:extLst>
              <a:ext uri="{FF2B5EF4-FFF2-40B4-BE49-F238E27FC236}">
                <a16:creationId xmlns:a16="http://schemas.microsoft.com/office/drawing/2014/main" id="{F76C7B20-DEC7-0D36-D148-591F5E8747FE}"/>
              </a:ext>
            </a:extLst>
          </p:cNvPr>
          <p:cNvSpPr/>
          <p:nvPr/>
        </p:nvSpPr>
        <p:spPr>
          <a:xfrm>
            <a:off x="0"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pic>
        <p:nvPicPr>
          <p:cNvPr id="4" name="Imagem 3" descr="Gráfico&#10;&#10;O conteúdo gerado por IA pode estar incorreto.">
            <a:extLst>
              <a:ext uri="{FF2B5EF4-FFF2-40B4-BE49-F238E27FC236}">
                <a16:creationId xmlns:a16="http://schemas.microsoft.com/office/drawing/2014/main" id="{B42A80C3-0A2B-8314-843D-C66F685BC495}"/>
              </a:ext>
            </a:extLst>
          </p:cNvPr>
          <p:cNvPicPr>
            <a:picLocks noChangeAspect="1"/>
          </p:cNvPicPr>
          <p:nvPr/>
        </p:nvPicPr>
        <p:blipFill>
          <a:blip r:embed="rId2"/>
          <a:srcRect t="160" r="463" b="37446"/>
          <a:stretch>
            <a:fillRect/>
          </a:stretch>
        </p:blipFill>
        <p:spPr>
          <a:xfrm>
            <a:off x="9864461" y="3192255"/>
            <a:ext cx="5040791" cy="6793266"/>
          </a:xfrm>
          <a:prstGeom prst="rect">
            <a:avLst/>
          </a:prstGeom>
        </p:spPr>
      </p:pic>
    </p:spTree>
    <p:extLst>
      <p:ext uri="{BB962C8B-B14F-4D97-AF65-F5344CB8AC3E}">
        <p14:creationId xmlns:p14="http://schemas.microsoft.com/office/powerpoint/2010/main" val="379642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a:extLst>
            <a:ext uri="{FF2B5EF4-FFF2-40B4-BE49-F238E27FC236}">
              <a16:creationId xmlns:a16="http://schemas.microsoft.com/office/drawing/2014/main" id="{BBD9C35F-82A9-E9E6-4708-3C855280FE7F}"/>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4049897B-31E2-A4A8-8CB9-37990F0EADBF}"/>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8">
            <a:extLst>
              <a:ext uri="{FF2B5EF4-FFF2-40B4-BE49-F238E27FC236}">
                <a16:creationId xmlns:a16="http://schemas.microsoft.com/office/drawing/2014/main" id="{B1071B11-0E8D-43ED-A54D-A351448042D0}"/>
              </a:ext>
            </a:extLst>
          </p:cNvPr>
          <p:cNvSpPr txBox="1">
            <a:spLocks noGrp="1"/>
          </p:cNvSpPr>
          <p:nvPr>
            <p:ph type="title"/>
          </p:nvPr>
        </p:nvSpPr>
        <p:spPr>
          <a:xfrm>
            <a:off x="635522" y="-6859"/>
            <a:ext cx="15287071" cy="2529860"/>
          </a:xfrm>
          <a:prstGeom prst="rect">
            <a:avLst/>
          </a:prstGeom>
        </p:spPr>
        <p:txBody>
          <a:bodyPr vert="horz" wrap="square" lIns="0" tIns="204470" rIns="0" bIns="0" rtlCol="0" anchor="t">
            <a:spAutoFit/>
          </a:bodyPr>
          <a:lstStyle/>
          <a:p>
            <a:pPr marL="12700" marR="5080">
              <a:lnSpc>
                <a:spcPts val="9540"/>
              </a:lnSpc>
              <a:spcBef>
                <a:spcPts val="1610"/>
              </a:spcBef>
            </a:pPr>
            <a:r>
              <a:rPr lang="pt-BR" sz="7200" spc="-550" noProof="0">
                <a:ea typeface="Verdana"/>
              </a:rPr>
              <a:t>Funcionalidade </a:t>
            </a:r>
            <a:br>
              <a:rPr lang="pt-BR" sz="7200" spc="-550">
                <a:ea typeface="Verdana"/>
              </a:rPr>
            </a:br>
            <a:r>
              <a:rPr lang="pt-BR" sz="7200" spc="-550" noProof="0">
                <a:solidFill>
                  <a:srgbClr val="E68D19"/>
                </a:solidFill>
                <a:ea typeface="Verdana"/>
              </a:rPr>
              <a:t>Análise de Progresso Peso</a:t>
            </a:r>
          </a:p>
        </p:txBody>
      </p:sp>
      <p:sp>
        <p:nvSpPr>
          <p:cNvPr id="9" name="Slide Number Placeholder 8">
            <a:extLst>
              <a:ext uri="{FF2B5EF4-FFF2-40B4-BE49-F238E27FC236}">
                <a16:creationId xmlns:a16="http://schemas.microsoft.com/office/drawing/2014/main" id="{2C69DFB0-4280-37F1-DC7B-6A7F095D2CA3}"/>
              </a:ext>
            </a:extLst>
          </p:cNvPr>
          <p:cNvSpPr>
            <a:spLocks noGrp="1"/>
          </p:cNvSpPr>
          <p:nvPr>
            <p:ph type="sldNum" sz="quarter" idx="7"/>
          </p:nvPr>
        </p:nvSpPr>
        <p:spPr>
          <a:xfrm>
            <a:off x="13580111" y="9233535"/>
            <a:ext cx="4206240" cy="923330"/>
          </a:xfrm>
        </p:spPr>
        <p:txBody>
          <a:bodyPr wrap="square" lIns="0" tIns="0" rIns="0" bIns="0" anchor="t">
            <a:spAutoFit/>
          </a:bodyPr>
          <a:lstStyle/>
          <a:p>
            <a:r>
              <a:rPr lang="pt-BR" sz="6000">
                <a:solidFill>
                  <a:schemeClr val="bg1"/>
                </a:solidFill>
              </a:rPr>
              <a:t>42</a:t>
            </a:r>
            <a:endParaRPr lang="pt-BR">
              <a:solidFill>
                <a:schemeClr val="bg1"/>
              </a:solidFill>
            </a:endParaRPr>
          </a:p>
        </p:txBody>
      </p:sp>
      <p:sp>
        <p:nvSpPr>
          <p:cNvPr id="6" name="object 13">
            <a:extLst>
              <a:ext uri="{FF2B5EF4-FFF2-40B4-BE49-F238E27FC236}">
                <a16:creationId xmlns:a16="http://schemas.microsoft.com/office/drawing/2014/main" id="{5059A0F0-B58D-193C-5B06-FD5A2C665D25}"/>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2" name="object 10">
            <a:extLst>
              <a:ext uri="{FF2B5EF4-FFF2-40B4-BE49-F238E27FC236}">
                <a16:creationId xmlns:a16="http://schemas.microsoft.com/office/drawing/2014/main" id="{16E8424A-65DE-33E7-5FF5-9472ED634B62}"/>
              </a:ext>
            </a:extLst>
          </p:cNvPr>
          <p:cNvSpPr/>
          <p:nvPr/>
        </p:nvSpPr>
        <p:spPr>
          <a:xfrm>
            <a:off x="0" y="8902599"/>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pic>
        <p:nvPicPr>
          <p:cNvPr id="7" name="Imagem 6" descr="Interface gráfica do usuário, Texto, Aplicativo, chat ou mensagem de texto&#10;&#10;O conteúdo gerado por IA pode estar incorreto.">
            <a:extLst>
              <a:ext uri="{FF2B5EF4-FFF2-40B4-BE49-F238E27FC236}">
                <a16:creationId xmlns:a16="http://schemas.microsoft.com/office/drawing/2014/main" id="{FA60C603-CCB0-7E23-A6DD-5A148D0CA0A0}"/>
              </a:ext>
            </a:extLst>
          </p:cNvPr>
          <p:cNvPicPr>
            <a:picLocks noChangeAspect="1"/>
          </p:cNvPicPr>
          <p:nvPr/>
        </p:nvPicPr>
        <p:blipFill>
          <a:blip r:embed="rId2"/>
          <a:srcRect t="29283" r="-651" b="13331"/>
          <a:stretch>
            <a:fillRect/>
          </a:stretch>
        </p:blipFill>
        <p:spPr>
          <a:xfrm>
            <a:off x="6318083" y="2797342"/>
            <a:ext cx="5651903" cy="7136585"/>
          </a:xfrm>
          <a:prstGeom prst="rect">
            <a:avLst/>
          </a:prstGeom>
        </p:spPr>
      </p:pic>
    </p:spTree>
    <p:extLst>
      <p:ext uri="{BB962C8B-B14F-4D97-AF65-F5344CB8AC3E}">
        <p14:creationId xmlns:p14="http://schemas.microsoft.com/office/powerpoint/2010/main" val="242414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8B925695-C239-7408-865E-6B493A071C0F}"/>
              </a:ext>
            </a:extLst>
          </p:cNvPr>
          <p:cNvSpPr>
            <a:spLocks noGrp="1"/>
          </p:cNvSpPr>
          <p:nvPr>
            <p:ph type="sldNum" sz="quarter" idx="7"/>
          </p:nvPr>
        </p:nvSpPr>
        <p:spPr>
          <a:xfrm>
            <a:off x="13438072" y="8980371"/>
            <a:ext cx="4206240" cy="923330"/>
          </a:xfrm>
        </p:spPr>
        <p:txBody>
          <a:bodyPr wrap="square" lIns="0" tIns="0" rIns="0" bIns="0" anchor="t">
            <a:spAutoFit/>
          </a:bodyPr>
          <a:lstStyle/>
          <a:p>
            <a:r>
              <a:rPr lang="pt-BR" sz="6000">
                <a:solidFill>
                  <a:schemeClr val="bg1"/>
                </a:solidFill>
              </a:rPr>
              <a:t>43</a:t>
            </a:r>
          </a:p>
        </p:txBody>
      </p:sp>
      <p:sp>
        <p:nvSpPr>
          <p:cNvPr id="6" name="CaixaDeTexto 5">
            <a:extLst>
              <a:ext uri="{FF2B5EF4-FFF2-40B4-BE49-F238E27FC236}">
                <a16:creationId xmlns:a16="http://schemas.microsoft.com/office/drawing/2014/main" id="{D5F34A84-1548-A1DC-5B24-BDC5F9958421}"/>
              </a:ext>
            </a:extLst>
          </p:cNvPr>
          <p:cNvSpPr txBox="1"/>
          <p:nvPr/>
        </p:nvSpPr>
        <p:spPr>
          <a:xfrm>
            <a:off x="637257" y="139957"/>
            <a:ext cx="825027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7200">
                <a:solidFill>
                  <a:srgbClr val="FFFFFF"/>
                </a:solidFill>
                <a:latin typeface="Verdana"/>
                <a:ea typeface="Verdana"/>
              </a:rPr>
              <a:t>Funcionalidade </a:t>
            </a:r>
            <a:r>
              <a:rPr lang="pt-BR" sz="7200">
                <a:solidFill>
                  <a:srgbClr val="E68D19"/>
                </a:solidFill>
                <a:latin typeface="Verdana"/>
                <a:ea typeface="Verdana"/>
              </a:rPr>
              <a:t> Monitoramento Guiado por IA</a:t>
            </a:r>
          </a:p>
        </p:txBody>
      </p:sp>
      <p:sp>
        <p:nvSpPr>
          <p:cNvPr id="11" name="object 3">
            <a:extLst>
              <a:ext uri="{FF2B5EF4-FFF2-40B4-BE49-F238E27FC236}">
                <a16:creationId xmlns:a16="http://schemas.microsoft.com/office/drawing/2014/main" id="{D66A6620-0B34-4FD7-4452-1D7C64DCDBA0}"/>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13" name="object 13">
            <a:extLst>
              <a:ext uri="{FF2B5EF4-FFF2-40B4-BE49-F238E27FC236}">
                <a16:creationId xmlns:a16="http://schemas.microsoft.com/office/drawing/2014/main" id="{97A92298-611C-E140-0CFF-D8E2D2BB8F93}"/>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pic>
        <p:nvPicPr>
          <p:cNvPr id="3" name="Imagem 2" descr="Uma imagem contendo no interior, homem, mesa, gato&#10;&#10;O conteúdo gerado por IA pode estar incorreto.">
            <a:extLst>
              <a:ext uri="{FF2B5EF4-FFF2-40B4-BE49-F238E27FC236}">
                <a16:creationId xmlns:a16="http://schemas.microsoft.com/office/drawing/2014/main" id="{439A9F37-45AD-0A25-AA1D-9A7EBA7B44A8}"/>
              </a:ext>
            </a:extLst>
          </p:cNvPr>
          <p:cNvPicPr>
            <a:picLocks noChangeAspect="1"/>
          </p:cNvPicPr>
          <p:nvPr/>
        </p:nvPicPr>
        <p:blipFill>
          <a:blip r:embed="rId2"/>
          <a:stretch>
            <a:fillRect/>
          </a:stretch>
        </p:blipFill>
        <p:spPr>
          <a:xfrm>
            <a:off x="1008560" y="3688068"/>
            <a:ext cx="6369469" cy="2249850"/>
          </a:xfrm>
          <a:prstGeom prst="rect">
            <a:avLst/>
          </a:prstGeom>
        </p:spPr>
      </p:pic>
      <p:pic>
        <p:nvPicPr>
          <p:cNvPr id="15" name="Imagem 14" descr="Interface gráfica do usuário, Aplicativo&#10;&#10;O conteúdo gerado por IA pode estar incorreto.">
            <a:extLst>
              <a:ext uri="{FF2B5EF4-FFF2-40B4-BE49-F238E27FC236}">
                <a16:creationId xmlns:a16="http://schemas.microsoft.com/office/drawing/2014/main" id="{786562EC-B075-5632-A0E4-8D042356E0A3}"/>
              </a:ext>
            </a:extLst>
          </p:cNvPr>
          <p:cNvPicPr>
            <a:picLocks noChangeAspect="1"/>
          </p:cNvPicPr>
          <p:nvPr/>
        </p:nvPicPr>
        <p:blipFill>
          <a:blip r:embed="rId3"/>
          <a:stretch>
            <a:fillRect/>
          </a:stretch>
        </p:blipFill>
        <p:spPr>
          <a:xfrm>
            <a:off x="1008560" y="6700092"/>
            <a:ext cx="6369470" cy="1734238"/>
          </a:xfrm>
          <a:prstGeom prst="rect">
            <a:avLst/>
          </a:prstGeom>
        </p:spPr>
      </p:pic>
      <p:pic>
        <p:nvPicPr>
          <p:cNvPr id="16" name="Imagem 15">
            <a:extLst>
              <a:ext uri="{FF2B5EF4-FFF2-40B4-BE49-F238E27FC236}">
                <a16:creationId xmlns:a16="http://schemas.microsoft.com/office/drawing/2014/main" id="{CF79BC77-3C58-9AE8-D3A5-CACCBDFD2315}"/>
              </a:ext>
            </a:extLst>
          </p:cNvPr>
          <p:cNvPicPr>
            <a:picLocks noChangeAspect="1"/>
          </p:cNvPicPr>
          <p:nvPr/>
        </p:nvPicPr>
        <p:blipFill>
          <a:blip r:embed="rId4"/>
          <a:stretch>
            <a:fillRect/>
          </a:stretch>
        </p:blipFill>
        <p:spPr>
          <a:xfrm>
            <a:off x="8734138" y="1009593"/>
            <a:ext cx="5281554" cy="8625862"/>
          </a:xfrm>
          <a:prstGeom prst="rect">
            <a:avLst/>
          </a:prstGeom>
        </p:spPr>
      </p:pic>
    </p:spTree>
    <p:extLst>
      <p:ext uri="{BB962C8B-B14F-4D97-AF65-F5344CB8AC3E}">
        <p14:creationId xmlns:p14="http://schemas.microsoft.com/office/powerpoint/2010/main" val="3452562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6" name="object 6"/>
          <p:cNvSpPr txBox="1">
            <a:spLocks noGrp="1"/>
          </p:cNvSpPr>
          <p:nvPr>
            <p:ph type="title"/>
          </p:nvPr>
        </p:nvSpPr>
        <p:spPr>
          <a:xfrm>
            <a:off x="691134" y="1279146"/>
            <a:ext cx="8905309" cy="1492074"/>
          </a:xfrm>
          <a:prstGeom prst="rect">
            <a:avLst/>
          </a:prstGeom>
        </p:spPr>
        <p:txBody>
          <a:bodyPr vert="horz" wrap="square" lIns="0" tIns="14604" rIns="0" bIns="0" rtlCol="0" anchor="t">
            <a:spAutoFit/>
          </a:bodyPr>
          <a:lstStyle/>
          <a:p>
            <a:pPr marL="12700">
              <a:spcBef>
                <a:spcPts val="114"/>
              </a:spcBef>
            </a:pPr>
            <a:r>
              <a:rPr lang="pt-BR" sz="9600" spc="-300">
                <a:solidFill>
                  <a:srgbClr val="E78C2B"/>
                </a:solidFill>
                <a:latin typeface="Trebuchet MS"/>
                <a:ea typeface="Verdana"/>
                <a:cs typeface="Trebuchet MS"/>
              </a:rPr>
              <a:t>Precificação</a:t>
            </a:r>
            <a:r>
              <a:rPr lang="pt-BR" sz="9600" spc="-1230">
                <a:solidFill>
                  <a:srgbClr val="E78C2B"/>
                </a:solidFill>
                <a:latin typeface="Trebuchet MS"/>
                <a:cs typeface="Trebuchet MS"/>
              </a:rPr>
              <a:t> </a:t>
            </a:r>
            <a:endParaRPr lang="pt-BR" sz="9600" spc="-1230" noProof="0">
              <a:solidFill>
                <a:srgbClr val="E78C2B"/>
              </a:solidFill>
              <a:latin typeface="Trebuchet MS"/>
              <a:cs typeface="Trebuchet MS"/>
            </a:endParaRPr>
          </a:p>
        </p:txBody>
      </p:sp>
      <p:sp>
        <p:nvSpPr>
          <p:cNvPr id="29" name="object 29"/>
          <p:cNvSpPr/>
          <p:nvPr/>
        </p:nvSpPr>
        <p:spPr>
          <a:xfrm>
            <a:off x="14497" y="66353"/>
            <a:ext cx="5351780" cy="962025"/>
          </a:xfrm>
          <a:custGeom>
            <a:avLst/>
            <a:gdLst/>
            <a:ahLst/>
            <a:cxnLst/>
            <a:rect l="l" t="t" r="r" b="b"/>
            <a:pathLst>
              <a:path w="5351780" h="962025">
                <a:moveTo>
                  <a:pt x="5346653" y="58650"/>
                </a:moveTo>
                <a:lnTo>
                  <a:pt x="5350264" y="58650"/>
                </a:lnTo>
                <a:lnTo>
                  <a:pt x="5351718" y="57197"/>
                </a:lnTo>
                <a:lnTo>
                  <a:pt x="5351718" y="53568"/>
                </a:lnTo>
                <a:lnTo>
                  <a:pt x="5350264" y="52112"/>
                </a:lnTo>
                <a:lnTo>
                  <a:pt x="5346637" y="52112"/>
                </a:lnTo>
                <a:lnTo>
                  <a:pt x="5345183" y="53568"/>
                </a:lnTo>
                <a:lnTo>
                  <a:pt x="5345183" y="57197"/>
                </a:lnTo>
                <a:lnTo>
                  <a:pt x="5346653" y="58650"/>
                </a:lnTo>
                <a:close/>
              </a:path>
              <a:path w="5351780" h="962025">
                <a:moveTo>
                  <a:pt x="5050783" y="61919"/>
                </a:moveTo>
                <a:lnTo>
                  <a:pt x="5057987" y="61919"/>
                </a:lnTo>
                <a:lnTo>
                  <a:pt x="5060912" y="58994"/>
                </a:lnTo>
                <a:lnTo>
                  <a:pt x="5060912" y="51804"/>
                </a:lnTo>
                <a:lnTo>
                  <a:pt x="5057987" y="48875"/>
                </a:lnTo>
                <a:lnTo>
                  <a:pt x="5050799" y="48875"/>
                </a:lnTo>
                <a:lnTo>
                  <a:pt x="5047874" y="51804"/>
                </a:lnTo>
                <a:lnTo>
                  <a:pt x="5047874" y="58994"/>
                </a:lnTo>
                <a:lnTo>
                  <a:pt x="5050783" y="61919"/>
                </a:lnTo>
                <a:close/>
              </a:path>
              <a:path w="5351780" h="962025">
                <a:moveTo>
                  <a:pt x="4754930" y="65188"/>
                </a:moveTo>
                <a:lnTo>
                  <a:pt x="4765744" y="65188"/>
                </a:lnTo>
                <a:lnTo>
                  <a:pt x="4770122" y="60807"/>
                </a:lnTo>
                <a:lnTo>
                  <a:pt x="4770122" y="49987"/>
                </a:lnTo>
                <a:lnTo>
                  <a:pt x="4765744" y="45606"/>
                </a:lnTo>
                <a:lnTo>
                  <a:pt x="4754930" y="45606"/>
                </a:lnTo>
                <a:lnTo>
                  <a:pt x="4750553" y="49987"/>
                </a:lnTo>
                <a:lnTo>
                  <a:pt x="4750553" y="60807"/>
                </a:lnTo>
                <a:lnTo>
                  <a:pt x="4754930" y="65188"/>
                </a:lnTo>
                <a:close/>
              </a:path>
              <a:path w="5351780" h="962025">
                <a:moveTo>
                  <a:pt x="4459078" y="68457"/>
                </a:moveTo>
                <a:lnTo>
                  <a:pt x="4473485" y="68457"/>
                </a:lnTo>
                <a:lnTo>
                  <a:pt x="4479332" y="62608"/>
                </a:lnTo>
                <a:lnTo>
                  <a:pt x="4479332" y="48190"/>
                </a:lnTo>
                <a:lnTo>
                  <a:pt x="4473485" y="42337"/>
                </a:lnTo>
                <a:lnTo>
                  <a:pt x="4459078" y="42337"/>
                </a:lnTo>
                <a:lnTo>
                  <a:pt x="4453228" y="48190"/>
                </a:lnTo>
                <a:lnTo>
                  <a:pt x="4453228" y="62608"/>
                </a:lnTo>
                <a:lnTo>
                  <a:pt x="4459078" y="68457"/>
                </a:lnTo>
                <a:close/>
              </a:path>
              <a:path w="5351780" h="962025">
                <a:moveTo>
                  <a:pt x="4163222" y="71726"/>
                </a:moveTo>
                <a:lnTo>
                  <a:pt x="4181227" y="71726"/>
                </a:lnTo>
                <a:lnTo>
                  <a:pt x="4188529" y="64421"/>
                </a:lnTo>
                <a:lnTo>
                  <a:pt x="4188529" y="46406"/>
                </a:lnTo>
                <a:lnTo>
                  <a:pt x="4181227" y="39101"/>
                </a:lnTo>
                <a:lnTo>
                  <a:pt x="4163222" y="39101"/>
                </a:lnTo>
                <a:lnTo>
                  <a:pt x="4155920" y="46406"/>
                </a:lnTo>
                <a:lnTo>
                  <a:pt x="4155920" y="64421"/>
                </a:lnTo>
                <a:lnTo>
                  <a:pt x="4163222" y="71726"/>
                </a:lnTo>
                <a:close/>
              </a:path>
              <a:path w="5351780" h="962025">
                <a:moveTo>
                  <a:pt x="3878167" y="74999"/>
                </a:moveTo>
                <a:lnTo>
                  <a:pt x="3885787" y="73460"/>
                </a:lnTo>
                <a:lnTo>
                  <a:pt x="3892008" y="69264"/>
                </a:lnTo>
                <a:lnTo>
                  <a:pt x="3896202" y="63039"/>
                </a:lnTo>
                <a:lnTo>
                  <a:pt x="3897739" y="55414"/>
                </a:lnTo>
                <a:lnTo>
                  <a:pt x="3896202" y="47789"/>
                </a:lnTo>
                <a:lnTo>
                  <a:pt x="3892008" y="41565"/>
                </a:lnTo>
                <a:lnTo>
                  <a:pt x="3885787" y="37370"/>
                </a:lnTo>
                <a:lnTo>
                  <a:pt x="3878167" y="35832"/>
                </a:lnTo>
                <a:lnTo>
                  <a:pt x="3870547" y="37370"/>
                </a:lnTo>
                <a:lnTo>
                  <a:pt x="3864326" y="41565"/>
                </a:lnTo>
                <a:lnTo>
                  <a:pt x="3860132" y="47789"/>
                </a:lnTo>
                <a:lnTo>
                  <a:pt x="3858595" y="55414"/>
                </a:lnTo>
                <a:lnTo>
                  <a:pt x="3860132" y="63039"/>
                </a:lnTo>
                <a:lnTo>
                  <a:pt x="3864326" y="69264"/>
                </a:lnTo>
                <a:lnTo>
                  <a:pt x="3870547" y="73460"/>
                </a:lnTo>
                <a:lnTo>
                  <a:pt x="3878167" y="74999"/>
                </a:lnTo>
                <a:close/>
              </a:path>
              <a:path w="5351780" h="962025">
                <a:moveTo>
                  <a:pt x="3584111" y="78268"/>
                </a:moveTo>
                <a:lnTo>
                  <a:pt x="3593000" y="76472"/>
                </a:lnTo>
                <a:lnTo>
                  <a:pt x="3600259" y="71574"/>
                </a:lnTo>
                <a:lnTo>
                  <a:pt x="3605154" y="64309"/>
                </a:lnTo>
                <a:lnTo>
                  <a:pt x="3606949" y="55414"/>
                </a:lnTo>
                <a:lnTo>
                  <a:pt x="3605154" y="46520"/>
                </a:lnTo>
                <a:lnTo>
                  <a:pt x="3600259" y="39257"/>
                </a:lnTo>
                <a:lnTo>
                  <a:pt x="3593000" y="34359"/>
                </a:lnTo>
                <a:lnTo>
                  <a:pt x="3584111" y="32563"/>
                </a:lnTo>
                <a:lnTo>
                  <a:pt x="3575223" y="34359"/>
                </a:lnTo>
                <a:lnTo>
                  <a:pt x="3567963" y="39257"/>
                </a:lnTo>
                <a:lnTo>
                  <a:pt x="3563068" y="46520"/>
                </a:lnTo>
                <a:lnTo>
                  <a:pt x="3561273" y="55414"/>
                </a:lnTo>
                <a:lnTo>
                  <a:pt x="3563068" y="64309"/>
                </a:lnTo>
                <a:lnTo>
                  <a:pt x="3567963" y="71574"/>
                </a:lnTo>
                <a:lnTo>
                  <a:pt x="3575223" y="76472"/>
                </a:lnTo>
                <a:lnTo>
                  <a:pt x="3584111" y="78268"/>
                </a:lnTo>
                <a:close/>
              </a:path>
              <a:path w="5351780" h="962025">
                <a:moveTo>
                  <a:pt x="3290052" y="80717"/>
                </a:moveTo>
                <a:lnTo>
                  <a:pt x="3299887" y="78730"/>
                </a:lnTo>
                <a:lnTo>
                  <a:pt x="3307921" y="73309"/>
                </a:lnTo>
                <a:lnTo>
                  <a:pt x="3313339" y="65271"/>
                </a:lnTo>
                <a:lnTo>
                  <a:pt x="3315326" y="55430"/>
                </a:lnTo>
                <a:lnTo>
                  <a:pt x="3313339" y="45590"/>
                </a:lnTo>
                <a:lnTo>
                  <a:pt x="3307921" y="37552"/>
                </a:lnTo>
                <a:lnTo>
                  <a:pt x="3299887" y="32131"/>
                </a:lnTo>
                <a:lnTo>
                  <a:pt x="3290052" y="30143"/>
                </a:lnTo>
                <a:lnTo>
                  <a:pt x="3280219" y="32131"/>
                </a:lnTo>
                <a:lnTo>
                  <a:pt x="3272186" y="37552"/>
                </a:lnTo>
                <a:lnTo>
                  <a:pt x="3266769" y="45590"/>
                </a:lnTo>
                <a:lnTo>
                  <a:pt x="3264782" y="55430"/>
                </a:lnTo>
                <a:lnTo>
                  <a:pt x="3266766" y="65271"/>
                </a:lnTo>
                <a:lnTo>
                  <a:pt x="3272180" y="73309"/>
                </a:lnTo>
                <a:lnTo>
                  <a:pt x="3280212" y="78730"/>
                </a:lnTo>
                <a:lnTo>
                  <a:pt x="3290052" y="80717"/>
                </a:lnTo>
                <a:close/>
              </a:path>
              <a:path w="5351780" h="962025">
                <a:moveTo>
                  <a:pt x="2995997" y="83986"/>
                </a:moveTo>
                <a:lnTo>
                  <a:pt x="3007107" y="81743"/>
                </a:lnTo>
                <a:lnTo>
                  <a:pt x="3016178" y="75624"/>
                </a:lnTo>
                <a:lnTo>
                  <a:pt x="3022294" y="66547"/>
                </a:lnTo>
                <a:lnTo>
                  <a:pt x="3024536" y="55430"/>
                </a:lnTo>
                <a:lnTo>
                  <a:pt x="3022294" y="44313"/>
                </a:lnTo>
                <a:lnTo>
                  <a:pt x="3016178" y="35236"/>
                </a:lnTo>
                <a:lnTo>
                  <a:pt x="3007107" y="29117"/>
                </a:lnTo>
                <a:lnTo>
                  <a:pt x="2995997" y="26874"/>
                </a:lnTo>
                <a:lnTo>
                  <a:pt x="2984886" y="29117"/>
                </a:lnTo>
                <a:lnTo>
                  <a:pt x="2975815" y="35236"/>
                </a:lnTo>
                <a:lnTo>
                  <a:pt x="2969699" y="44313"/>
                </a:lnTo>
                <a:lnTo>
                  <a:pt x="2967457" y="55430"/>
                </a:lnTo>
                <a:lnTo>
                  <a:pt x="2969699" y="66547"/>
                </a:lnTo>
                <a:lnTo>
                  <a:pt x="2975815" y="75624"/>
                </a:lnTo>
                <a:lnTo>
                  <a:pt x="2984886" y="81743"/>
                </a:lnTo>
                <a:lnTo>
                  <a:pt x="2995997" y="83986"/>
                </a:lnTo>
                <a:close/>
              </a:path>
              <a:path w="5351780" h="962025">
                <a:moveTo>
                  <a:pt x="2701941" y="87255"/>
                </a:moveTo>
                <a:lnTo>
                  <a:pt x="2714320" y="84754"/>
                </a:lnTo>
                <a:lnTo>
                  <a:pt x="2724430" y="77932"/>
                </a:lnTo>
                <a:lnTo>
                  <a:pt x="2731247" y="67816"/>
                </a:lnTo>
                <a:lnTo>
                  <a:pt x="2733747" y="55430"/>
                </a:lnTo>
                <a:lnTo>
                  <a:pt x="2731247" y="43044"/>
                </a:lnTo>
                <a:lnTo>
                  <a:pt x="2724430" y="32928"/>
                </a:lnTo>
                <a:lnTo>
                  <a:pt x="2714320" y="26106"/>
                </a:lnTo>
                <a:lnTo>
                  <a:pt x="2701941" y="23605"/>
                </a:lnTo>
                <a:lnTo>
                  <a:pt x="2689562" y="26106"/>
                </a:lnTo>
                <a:lnTo>
                  <a:pt x="2679451" y="32928"/>
                </a:lnTo>
                <a:lnTo>
                  <a:pt x="2672632" y="43044"/>
                </a:lnTo>
                <a:lnTo>
                  <a:pt x="2670132" y="55430"/>
                </a:lnTo>
                <a:lnTo>
                  <a:pt x="2672632" y="67816"/>
                </a:lnTo>
                <a:lnTo>
                  <a:pt x="2679451" y="77932"/>
                </a:lnTo>
                <a:lnTo>
                  <a:pt x="2689562" y="84754"/>
                </a:lnTo>
                <a:lnTo>
                  <a:pt x="2701941" y="87255"/>
                </a:lnTo>
                <a:close/>
              </a:path>
              <a:path w="5351780" h="962025">
                <a:moveTo>
                  <a:pt x="2407885" y="89708"/>
                </a:moveTo>
                <a:lnTo>
                  <a:pt x="2421208" y="87014"/>
                </a:lnTo>
                <a:lnTo>
                  <a:pt x="2432092" y="79670"/>
                </a:lnTo>
                <a:lnTo>
                  <a:pt x="2439432" y="68779"/>
                </a:lnTo>
                <a:lnTo>
                  <a:pt x="2442124" y="55446"/>
                </a:lnTo>
                <a:lnTo>
                  <a:pt x="2439432" y="42114"/>
                </a:lnTo>
                <a:lnTo>
                  <a:pt x="2432092" y="31223"/>
                </a:lnTo>
                <a:lnTo>
                  <a:pt x="2421208" y="23879"/>
                </a:lnTo>
                <a:lnTo>
                  <a:pt x="2407885" y="21185"/>
                </a:lnTo>
                <a:lnTo>
                  <a:pt x="2394560" y="23879"/>
                </a:lnTo>
                <a:lnTo>
                  <a:pt x="2383676" y="31223"/>
                </a:lnTo>
                <a:lnTo>
                  <a:pt x="2376335" y="42114"/>
                </a:lnTo>
                <a:lnTo>
                  <a:pt x="2373643" y="55446"/>
                </a:lnTo>
                <a:lnTo>
                  <a:pt x="2376333" y="68779"/>
                </a:lnTo>
                <a:lnTo>
                  <a:pt x="2383669" y="79670"/>
                </a:lnTo>
                <a:lnTo>
                  <a:pt x="2394553" y="87014"/>
                </a:lnTo>
                <a:lnTo>
                  <a:pt x="2407885" y="89708"/>
                </a:lnTo>
                <a:close/>
              </a:path>
              <a:path w="5351780" h="962025">
                <a:moveTo>
                  <a:pt x="2113836" y="92161"/>
                </a:moveTo>
                <a:lnTo>
                  <a:pt x="2128118" y="89275"/>
                </a:lnTo>
                <a:lnTo>
                  <a:pt x="2139781" y="81405"/>
                </a:lnTo>
                <a:lnTo>
                  <a:pt x="2147644" y="69735"/>
                </a:lnTo>
                <a:lnTo>
                  <a:pt x="2150528" y="55446"/>
                </a:lnTo>
                <a:lnTo>
                  <a:pt x="2147644" y="41158"/>
                </a:lnTo>
                <a:lnTo>
                  <a:pt x="2139781" y="29488"/>
                </a:lnTo>
                <a:lnTo>
                  <a:pt x="2128118" y="21618"/>
                </a:lnTo>
                <a:lnTo>
                  <a:pt x="2113836" y="18732"/>
                </a:lnTo>
                <a:lnTo>
                  <a:pt x="2099554" y="21618"/>
                </a:lnTo>
                <a:lnTo>
                  <a:pt x="2087892" y="29488"/>
                </a:lnTo>
                <a:lnTo>
                  <a:pt x="2080028" y="41158"/>
                </a:lnTo>
                <a:lnTo>
                  <a:pt x="2077145" y="55446"/>
                </a:lnTo>
                <a:lnTo>
                  <a:pt x="2080028" y="69735"/>
                </a:lnTo>
                <a:lnTo>
                  <a:pt x="2087892" y="81405"/>
                </a:lnTo>
                <a:lnTo>
                  <a:pt x="2099554" y="89275"/>
                </a:lnTo>
                <a:lnTo>
                  <a:pt x="2113836" y="92161"/>
                </a:lnTo>
                <a:close/>
              </a:path>
              <a:path w="5351780" h="962025">
                <a:moveTo>
                  <a:pt x="1819781" y="95430"/>
                </a:moveTo>
                <a:lnTo>
                  <a:pt x="1835330" y="92288"/>
                </a:lnTo>
                <a:lnTo>
                  <a:pt x="1848024" y="83720"/>
                </a:lnTo>
                <a:lnTo>
                  <a:pt x="1856581" y="71010"/>
                </a:lnTo>
                <a:lnTo>
                  <a:pt x="1859718" y="55446"/>
                </a:lnTo>
                <a:lnTo>
                  <a:pt x="1856581" y="39882"/>
                </a:lnTo>
                <a:lnTo>
                  <a:pt x="1848024" y="27173"/>
                </a:lnTo>
                <a:lnTo>
                  <a:pt x="1835330" y="18605"/>
                </a:lnTo>
                <a:lnTo>
                  <a:pt x="1819781" y="15463"/>
                </a:lnTo>
                <a:lnTo>
                  <a:pt x="1804226" y="18605"/>
                </a:lnTo>
                <a:lnTo>
                  <a:pt x="1791520" y="27173"/>
                </a:lnTo>
                <a:lnTo>
                  <a:pt x="1782952" y="39882"/>
                </a:lnTo>
                <a:lnTo>
                  <a:pt x="1779810" y="55446"/>
                </a:lnTo>
                <a:lnTo>
                  <a:pt x="1782952" y="71010"/>
                </a:lnTo>
                <a:lnTo>
                  <a:pt x="1791520" y="83720"/>
                </a:lnTo>
                <a:lnTo>
                  <a:pt x="1804226" y="92288"/>
                </a:lnTo>
                <a:lnTo>
                  <a:pt x="1819781" y="95430"/>
                </a:lnTo>
                <a:close/>
              </a:path>
              <a:path w="5351780" h="962025">
                <a:moveTo>
                  <a:pt x="1525725" y="97882"/>
                </a:moveTo>
                <a:lnTo>
                  <a:pt x="1542226" y="94549"/>
                </a:lnTo>
                <a:lnTo>
                  <a:pt x="1555703" y="85457"/>
                </a:lnTo>
                <a:lnTo>
                  <a:pt x="1564789" y="71973"/>
                </a:lnTo>
                <a:lnTo>
                  <a:pt x="1568122" y="55463"/>
                </a:lnTo>
                <a:lnTo>
                  <a:pt x="1564789" y="38953"/>
                </a:lnTo>
                <a:lnTo>
                  <a:pt x="1555703" y="25470"/>
                </a:lnTo>
                <a:lnTo>
                  <a:pt x="1542226" y="16380"/>
                </a:lnTo>
                <a:lnTo>
                  <a:pt x="1525725" y="13046"/>
                </a:lnTo>
                <a:lnTo>
                  <a:pt x="1509223" y="16380"/>
                </a:lnTo>
                <a:lnTo>
                  <a:pt x="1495747" y="25470"/>
                </a:lnTo>
                <a:lnTo>
                  <a:pt x="1486660" y="38953"/>
                </a:lnTo>
                <a:lnTo>
                  <a:pt x="1483328" y="55463"/>
                </a:lnTo>
                <a:lnTo>
                  <a:pt x="1486660" y="71973"/>
                </a:lnTo>
                <a:lnTo>
                  <a:pt x="1495747" y="85457"/>
                </a:lnTo>
                <a:lnTo>
                  <a:pt x="1509223" y="94549"/>
                </a:lnTo>
                <a:lnTo>
                  <a:pt x="1525725" y="97882"/>
                </a:lnTo>
                <a:close/>
              </a:path>
              <a:path w="5351780" h="962025">
                <a:moveTo>
                  <a:pt x="1231669" y="100335"/>
                </a:moveTo>
                <a:lnTo>
                  <a:pt x="1249117" y="96809"/>
                </a:lnTo>
                <a:lnTo>
                  <a:pt x="1263364" y="87192"/>
                </a:lnTo>
                <a:lnTo>
                  <a:pt x="1272970" y="72929"/>
                </a:lnTo>
                <a:lnTo>
                  <a:pt x="1276492" y="55463"/>
                </a:lnTo>
                <a:lnTo>
                  <a:pt x="1272970" y="37998"/>
                </a:lnTo>
                <a:lnTo>
                  <a:pt x="1263364" y="23736"/>
                </a:lnTo>
                <a:lnTo>
                  <a:pt x="1249117" y="14120"/>
                </a:lnTo>
                <a:lnTo>
                  <a:pt x="1231669" y="10594"/>
                </a:lnTo>
                <a:lnTo>
                  <a:pt x="1214203" y="14120"/>
                </a:lnTo>
                <a:lnTo>
                  <a:pt x="1199945" y="23736"/>
                </a:lnTo>
                <a:lnTo>
                  <a:pt x="1190336" y="37998"/>
                </a:lnTo>
                <a:lnTo>
                  <a:pt x="1186813" y="55463"/>
                </a:lnTo>
                <a:lnTo>
                  <a:pt x="1190336" y="72929"/>
                </a:lnTo>
                <a:lnTo>
                  <a:pt x="1199945" y="87192"/>
                </a:lnTo>
                <a:lnTo>
                  <a:pt x="1214203" y="96809"/>
                </a:lnTo>
                <a:lnTo>
                  <a:pt x="1231669" y="100335"/>
                </a:lnTo>
                <a:close/>
              </a:path>
              <a:path w="5351780" h="962025">
                <a:moveTo>
                  <a:pt x="937613" y="102785"/>
                </a:moveTo>
                <a:lnTo>
                  <a:pt x="956012" y="99066"/>
                </a:lnTo>
                <a:lnTo>
                  <a:pt x="971042" y="88926"/>
                </a:lnTo>
                <a:lnTo>
                  <a:pt x="981178" y="73885"/>
                </a:lnTo>
                <a:lnTo>
                  <a:pt x="984896" y="55463"/>
                </a:lnTo>
                <a:lnTo>
                  <a:pt x="981178" y="37043"/>
                </a:lnTo>
                <a:lnTo>
                  <a:pt x="971042" y="22001"/>
                </a:lnTo>
                <a:lnTo>
                  <a:pt x="956012" y="11860"/>
                </a:lnTo>
                <a:lnTo>
                  <a:pt x="937613" y="8141"/>
                </a:lnTo>
                <a:lnTo>
                  <a:pt x="919196" y="11860"/>
                </a:lnTo>
                <a:lnTo>
                  <a:pt x="904156" y="22001"/>
                </a:lnTo>
                <a:lnTo>
                  <a:pt x="894016" y="37043"/>
                </a:lnTo>
                <a:lnTo>
                  <a:pt x="890298" y="55463"/>
                </a:lnTo>
                <a:lnTo>
                  <a:pt x="894016" y="73885"/>
                </a:lnTo>
                <a:lnTo>
                  <a:pt x="904156" y="88926"/>
                </a:lnTo>
                <a:lnTo>
                  <a:pt x="919196" y="99066"/>
                </a:lnTo>
                <a:lnTo>
                  <a:pt x="937613" y="102785"/>
                </a:lnTo>
                <a:close/>
              </a:path>
              <a:path w="5351780" h="962025">
                <a:moveTo>
                  <a:pt x="643558" y="105237"/>
                </a:moveTo>
                <a:lnTo>
                  <a:pt x="662922" y="101326"/>
                </a:lnTo>
                <a:lnTo>
                  <a:pt x="678733" y="90660"/>
                </a:lnTo>
                <a:lnTo>
                  <a:pt x="689391" y="74839"/>
                </a:lnTo>
                <a:lnTo>
                  <a:pt x="693299" y="55463"/>
                </a:lnTo>
                <a:lnTo>
                  <a:pt x="689391" y="36087"/>
                </a:lnTo>
                <a:lnTo>
                  <a:pt x="678733" y="20265"/>
                </a:lnTo>
                <a:lnTo>
                  <a:pt x="662922" y="9599"/>
                </a:lnTo>
                <a:lnTo>
                  <a:pt x="643558" y="5688"/>
                </a:lnTo>
                <a:lnTo>
                  <a:pt x="624188" y="9599"/>
                </a:lnTo>
                <a:lnTo>
                  <a:pt x="608367" y="20265"/>
                </a:lnTo>
                <a:lnTo>
                  <a:pt x="597697" y="36087"/>
                </a:lnTo>
                <a:lnTo>
                  <a:pt x="593783" y="55463"/>
                </a:lnTo>
                <a:lnTo>
                  <a:pt x="597697" y="74839"/>
                </a:lnTo>
                <a:lnTo>
                  <a:pt x="608367" y="90660"/>
                </a:lnTo>
                <a:lnTo>
                  <a:pt x="624188" y="101326"/>
                </a:lnTo>
                <a:lnTo>
                  <a:pt x="643558" y="105237"/>
                </a:lnTo>
                <a:close/>
              </a:path>
              <a:path w="5351780" h="962025">
                <a:moveTo>
                  <a:pt x="349502" y="108506"/>
                </a:moveTo>
                <a:lnTo>
                  <a:pt x="370121" y="104338"/>
                </a:lnTo>
                <a:lnTo>
                  <a:pt x="386964" y="92972"/>
                </a:lnTo>
                <a:lnTo>
                  <a:pt x="398324" y="76116"/>
                </a:lnTo>
                <a:lnTo>
                  <a:pt x="402490" y="55479"/>
                </a:lnTo>
                <a:lnTo>
                  <a:pt x="398324" y="34844"/>
                </a:lnTo>
                <a:lnTo>
                  <a:pt x="386964" y="17988"/>
                </a:lnTo>
                <a:lnTo>
                  <a:pt x="370121" y="6621"/>
                </a:lnTo>
                <a:lnTo>
                  <a:pt x="349502" y="2452"/>
                </a:lnTo>
                <a:lnTo>
                  <a:pt x="328865" y="6621"/>
                </a:lnTo>
                <a:lnTo>
                  <a:pt x="312011" y="17988"/>
                </a:lnTo>
                <a:lnTo>
                  <a:pt x="300648" y="34844"/>
                </a:lnTo>
                <a:lnTo>
                  <a:pt x="296481" y="55479"/>
                </a:lnTo>
                <a:lnTo>
                  <a:pt x="300648" y="76116"/>
                </a:lnTo>
                <a:lnTo>
                  <a:pt x="312011" y="92972"/>
                </a:lnTo>
                <a:lnTo>
                  <a:pt x="328865" y="104338"/>
                </a:lnTo>
                <a:lnTo>
                  <a:pt x="349502" y="108506"/>
                </a:lnTo>
                <a:close/>
              </a:path>
              <a:path w="5351780" h="962025">
                <a:moveTo>
                  <a:pt x="55413" y="110959"/>
                </a:moveTo>
                <a:lnTo>
                  <a:pt x="76997" y="106598"/>
                </a:lnTo>
                <a:lnTo>
                  <a:pt x="94622" y="94707"/>
                </a:lnTo>
                <a:lnTo>
                  <a:pt x="106504" y="77072"/>
                </a:lnTo>
                <a:lnTo>
                  <a:pt x="110861" y="55479"/>
                </a:lnTo>
                <a:lnTo>
                  <a:pt x="106504" y="33888"/>
                </a:lnTo>
                <a:lnTo>
                  <a:pt x="94622" y="16252"/>
                </a:lnTo>
                <a:lnTo>
                  <a:pt x="76997" y="4361"/>
                </a:lnTo>
                <a:lnTo>
                  <a:pt x="55413" y="0"/>
                </a:lnTo>
                <a:lnTo>
                  <a:pt x="33849" y="4361"/>
                </a:lnTo>
                <a:lnTo>
                  <a:pt x="16234" y="16252"/>
                </a:lnTo>
                <a:lnTo>
                  <a:pt x="4356" y="33888"/>
                </a:lnTo>
                <a:lnTo>
                  <a:pt x="0" y="55479"/>
                </a:lnTo>
                <a:lnTo>
                  <a:pt x="4351" y="77072"/>
                </a:lnTo>
                <a:lnTo>
                  <a:pt x="16222" y="94707"/>
                </a:lnTo>
                <a:lnTo>
                  <a:pt x="33835" y="106598"/>
                </a:lnTo>
                <a:lnTo>
                  <a:pt x="55413" y="110959"/>
                </a:lnTo>
                <a:close/>
              </a:path>
              <a:path w="5351780" h="962025">
                <a:moveTo>
                  <a:pt x="5347094" y="352165"/>
                </a:moveTo>
                <a:lnTo>
                  <a:pt x="5349806" y="352165"/>
                </a:lnTo>
                <a:lnTo>
                  <a:pt x="5350901" y="351069"/>
                </a:lnTo>
                <a:lnTo>
                  <a:pt x="5350901" y="348354"/>
                </a:lnTo>
                <a:lnTo>
                  <a:pt x="5349806" y="347263"/>
                </a:lnTo>
                <a:lnTo>
                  <a:pt x="5347094" y="347263"/>
                </a:lnTo>
                <a:lnTo>
                  <a:pt x="5346000" y="348354"/>
                </a:lnTo>
                <a:lnTo>
                  <a:pt x="5346000" y="351069"/>
                </a:lnTo>
                <a:lnTo>
                  <a:pt x="5347094" y="352165"/>
                </a:lnTo>
                <a:close/>
              </a:path>
              <a:path w="5351780" h="962025">
                <a:moveTo>
                  <a:pt x="5050783" y="356250"/>
                </a:moveTo>
                <a:lnTo>
                  <a:pt x="5057987" y="356250"/>
                </a:lnTo>
                <a:lnTo>
                  <a:pt x="5060912" y="353325"/>
                </a:lnTo>
                <a:lnTo>
                  <a:pt x="5060912" y="346135"/>
                </a:lnTo>
                <a:lnTo>
                  <a:pt x="5057987" y="343207"/>
                </a:lnTo>
                <a:lnTo>
                  <a:pt x="5050799" y="343207"/>
                </a:lnTo>
                <a:lnTo>
                  <a:pt x="5047874" y="346135"/>
                </a:lnTo>
                <a:lnTo>
                  <a:pt x="5047874" y="353325"/>
                </a:lnTo>
                <a:lnTo>
                  <a:pt x="5050783" y="356250"/>
                </a:lnTo>
                <a:close/>
              </a:path>
              <a:path w="5351780" h="962025">
                <a:moveTo>
                  <a:pt x="4754930" y="359519"/>
                </a:moveTo>
                <a:lnTo>
                  <a:pt x="4765744" y="359519"/>
                </a:lnTo>
                <a:lnTo>
                  <a:pt x="4770122" y="355139"/>
                </a:lnTo>
                <a:lnTo>
                  <a:pt x="4770122" y="344318"/>
                </a:lnTo>
                <a:lnTo>
                  <a:pt x="4765744" y="339937"/>
                </a:lnTo>
                <a:lnTo>
                  <a:pt x="4754930" y="339937"/>
                </a:lnTo>
                <a:lnTo>
                  <a:pt x="4750553" y="344318"/>
                </a:lnTo>
                <a:lnTo>
                  <a:pt x="4750553" y="355139"/>
                </a:lnTo>
                <a:lnTo>
                  <a:pt x="4754930" y="359519"/>
                </a:lnTo>
                <a:close/>
              </a:path>
              <a:path w="5351780" h="962025">
                <a:moveTo>
                  <a:pt x="4459078" y="362788"/>
                </a:moveTo>
                <a:lnTo>
                  <a:pt x="4473485" y="362788"/>
                </a:lnTo>
                <a:lnTo>
                  <a:pt x="4479332" y="356939"/>
                </a:lnTo>
                <a:lnTo>
                  <a:pt x="4479332" y="342521"/>
                </a:lnTo>
                <a:lnTo>
                  <a:pt x="4473485" y="336668"/>
                </a:lnTo>
                <a:lnTo>
                  <a:pt x="4459078" y="336668"/>
                </a:lnTo>
                <a:lnTo>
                  <a:pt x="4453228" y="342521"/>
                </a:lnTo>
                <a:lnTo>
                  <a:pt x="4453228" y="356939"/>
                </a:lnTo>
                <a:lnTo>
                  <a:pt x="4459078" y="362788"/>
                </a:lnTo>
                <a:close/>
              </a:path>
              <a:path w="5351780" h="962025">
                <a:moveTo>
                  <a:pt x="4163222" y="366057"/>
                </a:moveTo>
                <a:lnTo>
                  <a:pt x="4181227" y="366057"/>
                </a:lnTo>
                <a:lnTo>
                  <a:pt x="4188529" y="358752"/>
                </a:lnTo>
                <a:lnTo>
                  <a:pt x="4188529" y="340737"/>
                </a:lnTo>
                <a:lnTo>
                  <a:pt x="4181227" y="333432"/>
                </a:lnTo>
                <a:lnTo>
                  <a:pt x="4163222" y="333432"/>
                </a:lnTo>
                <a:lnTo>
                  <a:pt x="4155920" y="340737"/>
                </a:lnTo>
                <a:lnTo>
                  <a:pt x="4155920" y="358752"/>
                </a:lnTo>
                <a:lnTo>
                  <a:pt x="4163222" y="366057"/>
                </a:lnTo>
                <a:close/>
              </a:path>
              <a:path w="5351780" h="962025">
                <a:moveTo>
                  <a:pt x="3878167" y="369327"/>
                </a:moveTo>
                <a:lnTo>
                  <a:pt x="3885787" y="367789"/>
                </a:lnTo>
                <a:lnTo>
                  <a:pt x="3892008" y="363593"/>
                </a:lnTo>
                <a:lnTo>
                  <a:pt x="3896202" y="357369"/>
                </a:lnTo>
                <a:lnTo>
                  <a:pt x="3897739" y="349745"/>
                </a:lnTo>
                <a:lnTo>
                  <a:pt x="3896202" y="342120"/>
                </a:lnTo>
                <a:lnTo>
                  <a:pt x="3892008" y="335896"/>
                </a:lnTo>
                <a:lnTo>
                  <a:pt x="3885787" y="331701"/>
                </a:lnTo>
                <a:lnTo>
                  <a:pt x="3878167" y="330163"/>
                </a:lnTo>
                <a:lnTo>
                  <a:pt x="3870547" y="331701"/>
                </a:lnTo>
                <a:lnTo>
                  <a:pt x="3864326" y="335896"/>
                </a:lnTo>
                <a:lnTo>
                  <a:pt x="3860132" y="342120"/>
                </a:lnTo>
                <a:lnTo>
                  <a:pt x="3858595" y="349745"/>
                </a:lnTo>
                <a:lnTo>
                  <a:pt x="3860132" y="357369"/>
                </a:lnTo>
                <a:lnTo>
                  <a:pt x="3864326" y="363593"/>
                </a:lnTo>
                <a:lnTo>
                  <a:pt x="3870547" y="367789"/>
                </a:lnTo>
                <a:lnTo>
                  <a:pt x="3878167" y="369327"/>
                </a:lnTo>
                <a:close/>
              </a:path>
              <a:path w="5351780" h="962025">
                <a:moveTo>
                  <a:pt x="3584111" y="372599"/>
                </a:moveTo>
                <a:lnTo>
                  <a:pt x="3593000" y="370803"/>
                </a:lnTo>
                <a:lnTo>
                  <a:pt x="3600259" y="365905"/>
                </a:lnTo>
                <a:lnTo>
                  <a:pt x="3605154" y="358640"/>
                </a:lnTo>
                <a:lnTo>
                  <a:pt x="3606949" y="349745"/>
                </a:lnTo>
                <a:lnTo>
                  <a:pt x="3605154" y="340851"/>
                </a:lnTo>
                <a:lnTo>
                  <a:pt x="3600259" y="333588"/>
                </a:lnTo>
                <a:lnTo>
                  <a:pt x="3593000" y="328690"/>
                </a:lnTo>
                <a:lnTo>
                  <a:pt x="3584111" y="326894"/>
                </a:lnTo>
                <a:lnTo>
                  <a:pt x="3575223" y="328690"/>
                </a:lnTo>
                <a:lnTo>
                  <a:pt x="3567963" y="333588"/>
                </a:lnTo>
                <a:lnTo>
                  <a:pt x="3563068" y="340851"/>
                </a:lnTo>
                <a:lnTo>
                  <a:pt x="3561273" y="349745"/>
                </a:lnTo>
                <a:lnTo>
                  <a:pt x="3563068" y="358640"/>
                </a:lnTo>
                <a:lnTo>
                  <a:pt x="3567963" y="365905"/>
                </a:lnTo>
                <a:lnTo>
                  <a:pt x="3575223" y="370803"/>
                </a:lnTo>
                <a:lnTo>
                  <a:pt x="3584111" y="372599"/>
                </a:lnTo>
                <a:close/>
              </a:path>
              <a:path w="5351780" h="962025">
                <a:moveTo>
                  <a:pt x="3290052" y="375048"/>
                </a:moveTo>
                <a:lnTo>
                  <a:pt x="3299887" y="373060"/>
                </a:lnTo>
                <a:lnTo>
                  <a:pt x="3307921" y="367639"/>
                </a:lnTo>
                <a:lnTo>
                  <a:pt x="3313339" y="359601"/>
                </a:lnTo>
                <a:lnTo>
                  <a:pt x="3315326" y="349761"/>
                </a:lnTo>
                <a:lnTo>
                  <a:pt x="3313339" y="339921"/>
                </a:lnTo>
                <a:lnTo>
                  <a:pt x="3307921" y="331883"/>
                </a:lnTo>
                <a:lnTo>
                  <a:pt x="3299887" y="326462"/>
                </a:lnTo>
                <a:lnTo>
                  <a:pt x="3290052" y="324474"/>
                </a:lnTo>
                <a:lnTo>
                  <a:pt x="3280219" y="326462"/>
                </a:lnTo>
                <a:lnTo>
                  <a:pt x="3272186" y="331883"/>
                </a:lnTo>
                <a:lnTo>
                  <a:pt x="3266769" y="339921"/>
                </a:lnTo>
                <a:lnTo>
                  <a:pt x="3264782" y="349761"/>
                </a:lnTo>
                <a:lnTo>
                  <a:pt x="3266766" y="359601"/>
                </a:lnTo>
                <a:lnTo>
                  <a:pt x="3272180" y="367639"/>
                </a:lnTo>
                <a:lnTo>
                  <a:pt x="3280212" y="373060"/>
                </a:lnTo>
                <a:lnTo>
                  <a:pt x="3290052" y="375048"/>
                </a:lnTo>
                <a:close/>
              </a:path>
              <a:path w="5351780" h="962025">
                <a:moveTo>
                  <a:pt x="2995997" y="378317"/>
                </a:moveTo>
                <a:lnTo>
                  <a:pt x="3007107" y="376074"/>
                </a:lnTo>
                <a:lnTo>
                  <a:pt x="3016178" y="369955"/>
                </a:lnTo>
                <a:lnTo>
                  <a:pt x="3022294" y="360878"/>
                </a:lnTo>
                <a:lnTo>
                  <a:pt x="3024536" y="349761"/>
                </a:lnTo>
                <a:lnTo>
                  <a:pt x="3022294" y="338644"/>
                </a:lnTo>
                <a:lnTo>
                  <a:pt x="3016178" y="329567"/>
                </a:lnTo>
                <a:lnTo>
                  <a:pt x="3007107" y="323448"/>
                </a:lnTo>
                <a:lnTo>
                  <a:pt x="2995997" y="321205"/>
                </a:lnTo>
                <a:lnTo>
                  <a:pt x="2984886" y="323448"/>
                </a:lnTo>
                <a:lnTo>
                  <a:pt x="2975815" y="329567"/>
                </a:lnTo>
                <a:lnTo>
                  <a:pt x="2969699" y="338644"/>
                </a:lnTo>
                <a:lnTo>
                  <a:pt x="2967457" y="349761"/>
                </a:lnTo>
                <a:lnTo>
                  <a:pt x="2969699" y="360878"/>
                </a:lnTo>
                <a:lnTo>
                  <a:pt x="2975815" y="369955"/>
                </a:lnTo>
                <a:lnTo>
                  <a:pt x="2984886" y="376074"/>
                </a:lnTo>
                <a:lnTo>
                  <a:pt x="2995997" y="378317"/>
                </a:lnTo>
                <a:close/>
              </a:path>
              <a:path w="5351780" h="962025">
                <a:moveTo>
                  <a:pt x="2701941" y="381587"/>
                </a:moveTo>
                <a:lnTo>
                  <a:pt x="2714320" y="379085"/>
                </a:lnTo>
                <a:lnTo>
                  <a:pt x="2724430" y="372263"/>
                </a:lnTo>
                <a:lnTo>
                  <a:pt x="2731247" y="362147"/>
                </a:lnTo>
                <a:lnTo>
                  <a:pt x="2733747" y="349761"/>
                </a:lnTo>
                <a:lnTo>
                  <a:pt x="2731247" y="337375"/>
                </a:lnTo>
                <a:lnTo>
                  <a:pt x="2724430" y="327259"/>
                </a:lnTo>
                <a:lnTo>
                  <a:pt x="2714320" y="320437"/>
                </a:lnTo>
                <a:lnTo>
                  <a:pt x="2701941" y="317936"/>
                </a:lnTo>
                <a:lnTo>
                  <a:pt x="2689562" y="320437"/>
                </a:lnTo>
                <a:lnTo>
                  <a:pt x="2679451" y="327259"/>
                </a:lnTo>
                <a:lnTo>
                  <a:pt x="2672632" y="337375"/>
                </a:lnTo>
                <a:lnTo>
                  <a:pt x="2670132" y="349761"/>
                </a:lnTo>
                <a:lnTo>
                  <a:pt x="2672632" y="362147"/>
                </a:lnTo>
                <a:lnTo>
                  <a:pt x="2679451" y="372263"/>
                </a:lnTo>
                <a:lnTo>
                  <a:pt x="2689562" y="379085"/>
                </a:lnTo>
                <a:lnTo>
                  <a:pt x="2701941" y="381587"/>
                </a:lnTo>
                <a:close/>
              </a:path>
              <a:path w="5351780" h="962025">
                <a:moveTo>
                  <a:pt x="2407885" y="384039"/>
                </a:moveTo>
                <a:lnTo>
                  <a:pt x="2421208" y="381345"/>
                </a:lnTo>
                <a:lnTo>
                  <a:pt x="2432092" y="374001"/>
                </a:lnTo>
                <a:lnTo>
                  <a:pt x="2439432" y="363110"/>
                </a:lnTo>
                <a:lnTo>
                  <a:pt x="2442124" y="349778"/>
                </a:lnTo>
                <a:lnTo>
                  <a:pt x="2439432" y="336445"/>
                </a:lnTo>
                <a:lnTo>
                  <a:pt x="2432092" y="325554"/>
                </a:lnTo>
                <a:lnTo>
                  <a:pt x="2421208" y="318210"/>
                </a:lnTo>
                <a:lnTo>
                  <a:pt x="2407885" y="315516"/>
                </a:lnTo>
                <a:lnTo>
                  <a:pt x="2394560" y="318210"/>
                </a:lnTo>
                <a:lnTo>
                  <a:pt x="2383676" y="325554"/>
                </a:lnTo>
                <a:lnTo>
                  <a:pt x="2376335" y="336445"/>
                </a:lnTo>
                <a:lnTo>
                  <a:pt x="2373643" y="349778"/>
                </a:lnTo>
                <a:lnTo>
                  <a:pt x="2376333" y="363110"/>
                </a:lnTo>
                <a:lnTo>
                  <a:pt x="2383669" y="374001"/>
                </a:lnTo>
                <a:lnTo>
                  <a:pt x="2394553" y="381345"/>
                </a:lnTo>
                <a:lnTo>
                  <a:pt x="2407885" y="384039"/>
                </a:lnTo>
                <a:close/>
              </a:path>
              <a:path w="5351780" h="962025">
                <a:moveTo>
                  <a:pt x="2113836" y="386492"/>
                </a:moveTo>
                <a:lnTo>
                  <a:pt x="2128118" y="383606"/>
                </a:lnTo>
                <a:lnTo>
                  <a:pt x="2139781" y="375736"/>
                </a:lnTo>
                <a:lnTo>
                  <a:pt x="2147644" y="364066"/>
                </a:lnTo>
                <a:lnTo>
                  <a:pt x="2150528" y="349778"/>
                </a:lnTo>
                <a:lnTo>
                  <a:pt x="2147644" y="335491"/>
                </a:lnTo>
                <a:lnTo>
                  <a:pt x="2139781" y="323820"/>
                </a:lnTo>
                <a:lnTo>
                  <a:pt x="2128118" y="315950"/>
                </a:lnTo>
                <a:lnTo>
                  <a:pt x="2113836" y="313063"/>
                </a:lnTo>
                <a:lnTo>
                  <a:pt x="2099554" y="315950"/>
                </a:lnTo>
                <a:lnTo>
                  <a:pt x="2087892" y="323820"/>
                </a:lnTo>
                <a:lnTo>
                  <a:pt x="2080028" y="335491"/>
                </a:lnTo>
                <a:lnTo>
                  <a:pt x="2077145" y="349778"/>
                </a:lnTo>
                <a:lnTo>
                  <a:pt x="2080028" y="364066"/>
                </a:lnTo>
                <a:lnTo>
                  <a:pt x="2087892" y="375736"/>
                </a:lnTo>
                <a:lnTo>
                  <a:pt x="2099554" y="383606"/>
                </a:lnTo>
                <a:lnTo>
                  <a:pt x="2113836" y="386492"/>
                </a:lnTo>
                <a:close/>
              </a:path>
              <a:path w="5351780" h="962025">
                <a:moveTo>
                  <a:pt x="1819781" y="389761"/>
                </a:moveTo>
                <a:lnTo>
                  <a:pt x="1835330" y="386619"/>
                </a:lnTo>
                <a:lnTo>
                  <a:pt x="1848024" y="378051"/>
                </a:lnTo>
                <a:lnTo>
                  <a:pt x="1856581" y="365342"/>
                </a:lnTo>
                <a:lnTo>
                  <a:pt x="1859718" y="349778"/>
                </a:lnTo>
                <a:lnTo>
                  <a:pt x="1856581" y="334214"/>
                </a:lnTo>
                <a:lnTo>
                  <a:pt x="1848024" y="321504"/>
                </a:lnTo>
                <a:lnTo>
                  <a:pt x="1835330" y="312936"/>
                </a:lnTo>
                <a:lnTo>
                  <a:pt x="1819781" y="309794"/>
                </a:lnTo>
                <a:lnTo>
                  <a:pt x="1804226" y="312936"/>
                </a:lnTo>
                <a:lnTo>
                  <a:pt x="1791520" y="321504"/>
                </a:lnTo>
                <a:lnTo>
                  <a:pt x="1782952" y="334214"/>
                </a:lnTo>
                <a:lnTo>
                  <a:pt x="1779810" y="349778"/>
                </a:lnTo>
                <a:lnTo>
                  <a:pt x="1782952" y="365342"/>
                </a:lnTo>
                <a:lnTo>
                  <a:pt x="1791520" y="378051"/>
                </a:lnTo>
                <a:lnTo>
                  <a:pt x="1804226" y="386619"/>
                </a:lnTo>
                <a:lnTo>
                  <a:pt x="1819781" y="389761"/>
                </a:lnTo>
                <a:close/>
              </a:path>
              <a:path w="5351780" h="962025">
                <a:moveTo>
                  <a:pt x="1525725" y="392214"/>
                </a:moveTo>
                <a:lnTo>
                  <a:pt x="1542226" y="388880"/>
                </a:lnTo>
                <a:lnTo>
                  <a:pt x="1555703" y="379788"/>
                </a:lnTo>
                <a:lnTo>
                  <a:pt x="1564789" y="366304"/>
                </a:lnTo>
                <a:lnTo>
                  <a:pt x="1568122" y="349794"/>
                </a:lnTo>
                <a:lnTo>
                  <a:pt x="1564789" y="333284"/>
                </a:lnTo>
                <a:lnTo>
                  <a:pt x="1555703" y="319801"/>
                </a:lnTo>
                <a:lnTo>
                  <a:pt x="1542226" y="310711"/>
                </a:lnTo>
                <a:lnTo>
                  <a:pt x="1525725" y="307377"/>
                </a:lnTo>
                <a:lnTo>
                  <a:pt x="1509223" y="310711"/>
                </a:lnTo>
                <a:lnTo>
                  <a:pt x="1495747" y="319801"/>
                </a:lnTo>
                <a:lnTo>
                  <a:pt x="1486660" y="333284"/>
                </a:lnTo>
                <a:lnTo>
                  <a:pt x="1483328" y="349794"/>
                </a:lnTo>
                <a:lnTo>
                  <a:pt x="1486660" y="366304"/>
                </a:lnTo>
                <a:lnTo>
                  <a:pt x="1495747" y="379788"/>
                </a:lnTo>
                <a:lnTo>
                  <a:pt x="1509223" y="388880"/>
                </a:lnTo>
                <a:lnTo>
                  <a:pt x="1525725" y="392214"/>
                </a:lnTo>
                <a:close/>
              </a:path>
              <a:path w="5351780" h="962025">
                <a:moveTo>
                  <a:pt x="1231669" y="394666"/>
                </a:moveTo>
                <a:lnTo>
                  <a:pt x="1249117" y="391140"/>
                </a:lnTo>
                <a:lnTo>
                  <a:pt x="1263364" y="381524"/>
                </a:lnTo>
                <a:lnTo>
                  <a:pt x="1272970" y="367260"/>
                </a:lnTo>
                <a:lnTo>
                  <a:pt x="1276492" y="349794"/>
                </a:lnTo>
                <a:lnTo>
                  <a:pt x="1272970" y="332328"/>
                </a:lnTo>
                <a:lnTo>
                  <a:pt x="1263364" y="318066"/>
                </a:lnTo>
                <a:lnTo>
                  <a:pt x="1249117" y="308451"/>
                </a:lnTo>
                <a:lnTo>
                  <a:pt x="1231669" y="304925"/>
                </a:lnTo>
                <a:lnTo>
                  <a:pt x="1214203" y="308451"/>
                </a:lnTo>
                <a:lnTo>
                  <a:pt x="1199945" y="318066"/>
                </a:lnTo>
                <a:lnTo>
                  <a:pt x="1190336" y="332328"/>
                </a:lnTo>
                <a:lnTo>
                  <a:pt x="1186813" y="349794"/>
                </a:lnTo>
                <a:lnTo>
                  <a:pt x="1190336" y="367260"/>
                </a:lnTo>
                <a:lnTo>
                  <a:pt x="1199945" y="381524"/>
                </a:lnTo>
                <a:lnTo>
                  <a:pt x="1214203" y="391140"/>
                </a:lnTo>
                <a:lnTo>
                  <a:pt x="1231669" y="394666"/>
                </a:lnTo>
                <a:close/>
              </a:path>
              <a:path w="5351780" h="962025">
                <a:moveTo>
                  <a:pt x="937613" y="397116"/>
                </a:moveTo>
                <a:lnTo>
                  <a:pt x="956012" y="393397"/>
                </a:lnTo>
                <a:lnTo>
                  <a:pt x="971042" y="383256"/>
                </a:lnTo>
                <a:lnTo>
                  <a:pt x="981178" y="368214"/>
                </a:lnTo>
                <a:lnTo>
                  <a:pt x="984896" y="349794"/>
                </a:lnTo>
                <a:lnTo>
                  <a:pt x="981178" y="331374"/>
                </a:lnTo>
                <a:lnTo>
                  <a:pt x="971042" y="316332"/>
                </a:lnTo>
                <a:lnTo>
                  <a:pt x="956012" y="306191"/>
                </a:lnTo>
                <a:lnTo>
                  <a:pt x="937613" y="302472"/>
                </a:lnTo>
                <a:lnTo>
                  <a:pt x="919196" y="306191"/>
                </a:lnTo>
                <a:lnTo>
                  <a:pt x="904156" y="316332"/>
                </a:lnTo>
                <a:lnTo>
                  <a:pt x="894016" y="331374"/>
                </a:lnTo>
                <a:lnTo>
                  <a:pt x="890298" y="349794"/>
                </a:lnTo>
                <a:lnTo>
                  <a:pt x="894016" y="368214"/>
                </a:lnTo>
                <a:lnTo>
                  <a:pt x="904156" y="383256"/>
                </a:lnTo>
                <a:lnTo>
                  <a:pt x="919196" y="393397"/>
                </a:lnTo>
                <a:lnTo>
                  <a:pt x="937613" y="397116"/>
                </a:lnTo>
                <a:close/>
              </a:path>
              <a:path w="5351780" h="962025">
                <a:moveTo>
                  <a:pt x="643558" y="399568"/>
                </a:moveTo>
                <a:lnTo>
                  <a:pt x="662922" y="395657"/>
                </a:lnTo>
                <a:lnTo>
                  <a:pt x="678733" y="384991"/>
                </a:lnTo>
                <a:lnTo>
                  <a:pt x="689391" y="369170"/>
                </a:lnTo>
                <a:lnTo>
                  <a:pt x="693299" y="349794"/>
                </a:lnTo>
                <a:lnTo>
                  <a:pt x="689391" y="330418"/>
                </a:lnTo>
                <a:lnTo>
                  <a:pt x="678733" y="314597"/>
                </a:lnTo>
                <a:lnTo>
                  <a:pt x="662922" y="303931"/>
                </a:lnTo>
                <a:lnTo>
                  <a:pt x="643558" y="300020"/>
                </a:lnTo>
                <a:lnTo>
                  <a:pt x="624188" y="303931"/>
                </a:lnTo>
                <a:lnTo>
                  <a:pt x="608367" y="314597"/>
                </a:lnTo>
                <a:lnTo>
                  <a:pt x="597697" y="330418"/>
                </a:lnTo>
                <a:lnTo>
                  <a:pt x="593783" y="349794"/>
                </a:lnTo>
                <a:lnTo>
                  <a:pt x="597697" y="369170"/>
                </a:lnTo>
                <a:lnTo>
                  <a:pt x="608367" y="384991"/>
                </a:lnTo>
                <a:lnTo>
                  <a:pt x="624188" y="395657"/>
                </a:lnTo>
                <a:lnTo>
                  <a:pt x="643558" y="399568"/>
                </a:lnTo>
                <a:close/>
              </a:path>
              <a:path w="5351780" h="962025">
                <a:moveTo>
                  <a:pt x="349502" y="402837"/>
                </a:moveTo>
                <a:lnTo>
                  <a:pt x="370121" y="398669"/>
                </a:lnTo>
                <a:lnTo>
                  <a:pt x="386964" y="387303"/>
                </a:lnTo>
                <a:lnTo>
                  <a:pt x="398324" y="370447"/>
                </a:lnTo>
                <a:lnTo>
                  <a:pt x="402490" y="349810"/>
                </a:lnTo>
                <a:lnTo>
                  <a:pt x="398324" y="329175"/>
                </a:lnTo>
                <a:lnTo>
                  <a:pt x="386964" y="312319"/>
                </a:lnTo>
                <a:lnTo>
                  <a:pt x="370121" y="300952"/>
                </a:lnTo>
                <a:lnTo>
                  <a:pt x="349502" y="296783"/>
                </a:lnTo>
                <a:lnTo>
                  <a:pt x="328865" y="300952"/>
                </a:lnTo>
                <a:lnTo>
                  <a:pt x="312011" y="312319"/>
                </a:lnTo>
                <a:lnTo>
                  <a:pt x="300648" y="329175"/>
                </a:lnTo>
                <a:lnTo>
                  <a:pt x="296481" y="349810"/>
                </a:lnTo>
                <a:lnTo>
                  <a:pt x="300648" y="370447"/>
                </a:lnTo>
                <a:lnTo>
                  <a:pt x="312011" y="387303"/>
                </a:lnTo>
                <a:lnTo>
                  <a:pt x="328865" y="398669"/>
                </a:lnTo>
                <a:lnTo>
                  <a:pt x="349502" y="402837"/>
                </a:lnTo>
                <a:close/>
              </a:path>
              <a:path w="5351780" h="962025">
                <a:moveTo>
                  <a:pt x="55413" y="405290"/>
                </a:moveTo>
                <a:lnTo>
                  <a:pt x="76997" y="400929"/>
                </a:lnTo>
                <a:lnTo>
                  <a:pt x="94622" y="389038"/>
                </a:lnTo>
                <a:lnTo>
                  <a:pt x="106504" y="371403"/>
                </a:lnTo>
                <a:lnTo>
                  <a:pt x="110861" y="349810"/>
                </a:lnTo>
                <a:lnTo>
                  <a:pt x="106504" y="328219"/>
                </a:lnTo>
                <a:lnTo>
                  <a:pt x="94622" y="310583"/>
                </a:lnTo>
                <a:lnTo>
                  <a:pt x="76997" y="298692"/>
                </a:lnTo>
                <a:lnTo>
                  <a:pt x="55413" y="294331"/>
                </a:lnTo>
                <a:lnTo>
                  <a:pt x="33849" y="298692"/>
                </a:lnTo>
                <a:lnTo>
                  <a:pt x="16234" y="310583"/>
                </a:lnTo>
                <a:lnTo>
                  <a:pt x="4356" y="328219"/>
                </a:lnTo>
                <a:lnTo>
                  <a:pt x="0" y="349810"/>
                </a:lnTo>
                <a:lnTo>
                  <a:pt x="4351" y="371403"/>
                </a:lnTo>
                <a:lnTo>
                  <a:pt x="16222" y="389038"/>
                </a:lnTo>
                <a:lnTo>
                  <a:pt x="33835" y="400929"/>
                </a:lnTo>
                <a:lnTo>
                  <a:pt x="55413" y="405290"/>
                </a:lnTo>
                <a:close/>
              </a:path>
              <a:path w="5351780" h="962025">
                <a:moveTo>
                  <a:pt x="5053039" y="646496"/>
                </a:moveTo>
                <a:lnTo>
                  <a:pt x="5055750" y="646496"/>
                </a:lnTo>
                <a:lnTo>
                  <a:pt x="5056846" y="645400"/>
                </a:lnTo>
                <a:lnTo>
                  <a:pt x="5056846" y="642689"/>
                </a:lnTo>
                <a:lnTo>
                  <a:pt x="5055750" y="641590"/>
                </a:lnTo>
                <a:lnTo>
                  <a:pt x="5053039" y="641590"/>
                </a:lnTo>
                <a:lnTo>
                  <a:pt x="5051944" y="642689"/>
                </a:lnTo>
                <a:lnTo>
                  <a:pt x="5051944" y="645400"/>
                </a:lnTo>
                <a:lnTo>
                  <a:pt x="5053039" y="646496"/>
                </a:lnTo>
                <a:close/>
              </a:path>
              <a:path w="5351780" h="962025">
                <a:moveTo>
                  <a:pt x="4756284" y="651385"/>
                </a:moveTo>
                <a:lnTo>
                  <a:pt x="4764390" y="651385"/>
                </a:lnTo>
                <a:lnTo>
                  <a:pt x="4767672" y="648099"/>
                </a:lnTo>
                <a:lnTo>
                  <a:pt x="4767672" y="639990"/>
                </a:lnTo>
                <a:lnTo>
                  <a:pt x="4764390" y="636705"/>
                </a:lnTo>
                <a:lnTo>
                  <a:pt x="4756284" y="636705"/>
                </a:lnTo>
                <a:lnTo>
                  <a:pt x="4753002" y="639990"/>
                </a:lnTo>
                <a:lnTo>
                  <a:pt x="4753002" y="648099"/>
                </a:lnTo>
                <a:lnTo>
                  <a:pt x="4756284" y="651385"/>
                </a:lnTo>
                <a:close/>
              </a:path>
              <a:path w="5351780" h="962025">
                <a:moveTo>
                  <a:pt x="4459533" y="656270"/>
                </a:moveTo>
                <a:lnTo>
                  <a:pt x="4473043" y="656270"/>
                </a:lnTo>
                <a:lnTo>
                  <a:pt x="4478515" y="650794"/>
                </a:lnTo>
                <a:lnTo>
                  <a:pt x="4478515" y="637259"/>
                </a:lnTo>
                <a:lnTo>
                  <a:pt x="4473043" y="631783"/>
                </a:lnTo>
                <a:lnTo>
                  <a:pt x="4459517" y="631783"/>
                </a:lnTo>
                <a:lnTo>
                  <a:pt x="4454045" y="637259"/>
                </a:lnTo>
                <a:lnTo>
                  <a:pt x="4454045" y="650794"/>
                </a:lnTo>
                <a:lnTo>
                  <a:pt x="4459533" y="656270"/>
                </a:lnTo>
                <a:close/>
              </a:path>
              <a:path w="5351780" h="962025">
                <a:moveTo>
                  <a:pt x="4163222" y="660359"/>
                </a:moveTo>
                <a:lnTo>
                  <a:pt x="4181227" y="660359"/>
                </a:lnTo>
                <a:lnTo>
                  <a:pt x="4188529" y="653050"/>
                </a:lnTo>
                <a:lnTo>
                  <a:pt x="4188529" y="635036"/>
                </a:lnTo>
                <a:lnTo>
                  <a:pt x="4181227" y="627730"/>
                </a:lnTo>
                <a:lnTo>
                  <a:pt x="4163222" y="627730"/>
                </a:lnTo>
                <a:lnTo>
                  <a:pt x="4155920" y="635036"/>
                </a:lnTo>
                <a:lnTo>
                  <a:pt x="4155920" y="653050"/>
                </a:lnTo>
                <a:lnTo>
                  <a:pt x="4163222" y="660359"/>
                </a:lnTo>
                <a:close/>
              </a:path>
              <a:path w="5351780" h="962025">
                <a:moveTo>
                  <a:pt x="3878167" y="663628"/>
                </a:moveTo>
                <a:lnTo>
                  <a:pt x="3885787" y="662090"/>
                </a:lnTo>
                <a:lnTo>
                  <a:pt x="3892008" y="657895"/>
                </a:lnTo>
                <a:lnTo>
                  <a:pt x="3896202" y="651669"/>
                </a:lnTo>
                <a:lnTo>
                  <a:pt x="3897739" y="644043"/>
                </a:lnTo>
                <a:lnTo>
                  <a:pt x="3896202" y="636418"/>
                </a:lnTo>
                <a:lnTo>
                  <a:pt x="3892008" y="630194"/>
                </a:lnTo>
                <a:lnTo>
                  <a:pt x="3885787" y="625999"/>
                </a:lnTo>
                <a:lnTo>
                  <a:pt x="3878167" y="624461"/>
                </a:lnTo>
                <a:lnTo>
                  <a:pt x="3870547" y="625999"/>
                </a:lnTo>
                <a:lnTo>
                  <a:pt x="3864326" y="630194"/>
                </a:lnTo>
                <a:lnTo>
                  <a:pt x="3860132" y="636418"/>
                </a:lnTo>
                <a:lnTo>
                  <a:pt x="3858595" y="644043"/>
                </a:lnTo>
                <a:lnTo>
                  <a:pt x="3860132" y="651669"/>
                </a:lnTo>
                <a:lnTo>
                  <a:pt x="3864326" y="657895"/>
                </a:lnTo>
                <a:lnTo>
                  <a:pt x="3870547" y="662090"/>
                </a:lnTo>
                <a:lnTo>
                  <a:pt x="3878167" y="663628"/>
                </a:lnTo>
                <a:close/>
              </a:path>
              <a:path w="5351780" h="962025">
                <a:moveTo>
                  <a:pt x="3584111" y="666894"/>
                </a:moveTo>
                <a:lnTo>
                  <a:pt x="3593000" y="665098"/>
                </a:lnTo>
                <a:lnTo>
                  <a:pt x="3600259" y="660201"/>
                </a:lnTo>
                <a:lnTo>
                  <a:pt x="3605154" y="652938"/>
                </a:lnTo>
                <a:lnTo>
                  <a:pt x="3606949" y="644043"/>
                </a:lnTo>
                <a:lnTo>
                  <a:pt x="3605154" y="635150"/>
                </a:lnTo>
                <a:lnTo>
                  <a:pt x="3600259" y="627886"/>
                </a:lnTo>
                <a:lnTo>
                  <a:pt x="3593000" y="622988"/>
                </a:lnTo>
                <a:lnTo>
                  <a:pt x="3584111" y="621192"/>
                </a:lnTo>
                <a:lnTo>
                  <a:pt x="3575223" y="622988"/>
                </a:lnTo>
                <a:lnTo>
                  <a:pt x="3567963" y="627886"/>
                </a:lnTo>
                <a:lnTo>
                  <a:pt x="3563068" y="635150"/>
                </a:lnTo>
                <a:lnTo>
                  <a:pt x="3561273" y="644043"/>
                </a:lnTo>
                <a:lnTo>
                  <a:pt x="3563068" y="652938"/>
                </a:lnTo>
                <a:lnTo>
                  <a:pt x="3567963" y="660201"/>
                </a:lnTo>
                <a:lnTo>
                  <a:pt x="3575223" y="665098"/>
                </a:lnTo>
                <a:lnTo>
                  <a:pt x="3584111" y="666894"/>
                </a:lnTo>
                <a:close/>
              </a:path>
              <a:path w="5351780" h="962025">
                <a:moveTo>
                  <a:pt x="3290052" y="669347"/>
                </a:moveTo>
                <a:lnTo>
                  <a:pt x="3299887" y="667359"/>
                </a:lnTo>
                <a:lnTo>
                  <a:pt x="3307921" y="661939"/>
                </a:lnTo>
                <a:lnTo>
                  <a:pt x="3313339" y="653901"/>
                </a:lnTo>
                <a:lnTo>
                  <a:pt x="3315326" y="644059"/>
                </a:lnTo>
                <a:lnTo>
                  <a:pt x="3313339" y="634220"/>
                </a:lnTo>
                <a:lnTo>
                  <a:pt x="3307921" y="626181"/>
                </a:lnTo>
                <a:lnTo>
                  <a:pt x="3299887" y="620760"/>
                </a:lnTo>
                <a:lnTo>
                  <a:pt x="3290052" y="618772"/>
                </a:lnTo>
                <a:lnTo>
                  <a:pt x="3280219" y="620760"/>
                </a:lnTo>
                <a:lnTo>
                  <a:pt x="3272186" y="626181"/>
                </a:lnTo>
                <a:lnTo>
                  <a:pt x="3266769" y="634220"/>
                </a:lnTo>
                <a:lnTo>
                  <a:pt x="3264782" y="644059"/>
                </a:lnTo>
                <a:lnTo>
                  <a:pt x="3266766" y="653901"/>
                </a:lnTo>
                <a:lnTo>
                  <a:pt x="3272180" y="661939"/>
                </a:lnTo>
                <a:lnTo>
                  <a:pt x="3280212" y="667359"/>
                </a:lnTo>
                <a:lnTo>
                  <a:pt x="3290052" y="669347"/>
                </a:lnTo>
                <a:close/>
              </a:path>
              <a:path w="5351780" h="962025">
                <a:moveTo>
                  <a:pt x="2995997" y="672616"/>
                </a:moveTo>
                <a:lnTo>
                  <a:pt x="3007107" y="670372"/>
                </a:lnTo>
                <a:lnTo>
                  <a:pt x="3016178" y="664253"/>
                </a:lnTo>
                <a:lnTo>
                  <a:pt x="3022294" y="655176"/>
                </a:lnTo>
                <a:lnTo>
                  <a:pt x="3024536" y="644059"/>
                </a:lnTo>
                <a:lnTo>
                  <a:pt x="3022294" y="632942"/>
                </a:lnTo>
                <a:lnTo>
                  <a:pt x="3016178" y="623866"/>
                </a:lnTo>
                <a:lnTo>
                  <a:pt x="3007107" y="617747"/>
                </a:lnTo>
                <a:lnTo>
                  <a:pt x="2995997" y="615503"/>
                </a:lnTo>
                <a:lnTo>
                  <a:pt x="2984886" y="617747"/>
                </a:lnTo>
                <a:lnTo>
                  <a:pt x="2975815" y="623866"/>
                </a:lnTo>
                <a:lnTo>
                  <a:pt x="2969699" y="632942"/>
                </a:lnTo>
                <a:lnTo>
                  <a:pt x="2967457" y="644059"/>
                </a:lnTo>
                <a:lnTo>
                  <a:pt x="2969699" y="655176"/>
                </a:lnTo>
                <a:lnTo>
                  <a:pt x="2975815" y="664253"/>
                </a:lnTo>
                <a:lnTo>
                  <a:pt x="2984886" y="670372"/>
                </a:lnTo>
                <a:lnTo>
                  <a:pt x="2995997" y="672616"/>
                </a:lnTo>
                <a:close/>
              </a:path>
              <a:path w="5351780" h="962025">
                <a:moveTo>
                  <a:pt x="2701941" y="675888"/>
                </a:moveTo>
                <a:lnTo>
                  <a:pt x="2714320" y="673386"/>
                </a:lnTo>
                <a:lnTo>
                  <a:pt x="2724430" y="666563"/>
                </a:lnTo>
                <a:lnTo>
                  <a:pt x="2731247" y="656446"/>
                </a:lnTo>
                <a:lnTo>
                  <a:pt x="2733747" y="644059"/>
                </a:lnTo>
                <a:lnTo>
                  <a:pt x="2731247" y="631674"/>
                </a:lnTo>
                <a:lnTo>
                  <a:pt x="2724430" y="621557"/>
                </a:lnTo>
                <a:lnTo>
                  <a:pt x="2714320" y="614736"/>
                </a:lnTo>
                <a:lnTo>
                  <a:pt x="2701941" y="612234"/>
                </a:lnTo>
                <a:lnTo>
                  <a:pt x="2689562" y="614736"/>
                </a:lnTo>
                <a:lnTo>
                  <a:pt x="2679451" y="621557"/>
                </a:lnTo>
                <a:lnTo>
                  <a:pt x="2672632" y="631674"/>
                </a:lnTo>
                <a:lnTo>
                  <a:pt x="2670132" y="644059"/>
                </a:lnTo>
                <a:lnTo>
                  <a:pt x="2672632" y="656446"/>
                </a:lnTo>
                <a:lnTo>
                  <a:pt x="2679451" y="666563"/>
                </a:lnTo>
                <a:lnTo>
                  <a:pt x="2689562" y="673386"/>
                </a:lnTo>
                <a:lnTo>
                  <a:pt x="2701941" y="675888"/>
                </a:lnTo>
                <a:close/>
              </a:path>
              <a:path w="5351780" h="962025">
                <a:moveTo>
                  <a:pt x="2407885" y="678338"/>
                </a:moveTo>
                <a:lnTo>
                  <a:pt x="2421208" y="675644"/>
                </a:lnTo>
                <a:lnTo>
                  <a:pt x="2432092" y="668299"/>
                </a:lnTo>
                <a:lnTo>
                  <a:pt x="2439432" y="657408"/>
                </a:lnTo>
                <a:lnTo>
                  <a:pt x="2442124" y="644076"/>
                </a:lnTo>
                <a:lnTo>
                  <a:pt x="2439432" y="630744"/>
                </a:lnTo>
                <a:lnTo>
                  <a:pt x="2432092" y="619853"/>
                </a:lnTo>
                <a:lnTo>
                  <a:pt x="2421208" y="612508"/>
                </a:lnTo>
                <a:lnTo>
                  <a:pt x="2407885" y="609814"/>
                </a:lnTo>
                <a:lnTo>
                  <a:pt x="2394560" y="612508"/>
                </a:lnTo>
                <a:lnTo>
                  <a:pt x="2383676" y="619853"/>
                </a:lnTo>
                <a:lnTo>
                  <a:pt x="2376335" y="630744"/>
                </a:lnTo>
                <a:lnTo>
                  <a:pt x="2373643" y="644076"/>
                </a:lnTo>
                <a:lnTo>
                  <a:pt x="2376333" y="657408"/>
                </a:lnTo>
                <a:lnTo>
                  <a:pt x="2383669" y="668299"/>
                </a:lnTo>
                <a:lnTo>
                  <a:pt x="2394553" y="675644"/>
                </a:lnTo>
                <a:lnTo>
                  <a:pt x="2407885" y="678338"/>
                </a:lnTo>
                <a:close/>
              </a:path>
              <a:path w="5351780" h="962025">
                <a:moveTo>
                  <a:pt x="2113836" y="680790"/>
                </a:moveTo>
                <a:lnTo>
                  <a:pt x="2128118" y="677904"/>
                </a:lnTo>
                <a:lnTo>
                  <a:pt x="2139781" y="670034"/>
                </a:lnTo>
                <a:lnTo>
                  <a:pt x="2147644" y="658364"/>
                </a:lnTo>
                <a:lnTo>
                  <a:pt x="2150528" y="644076"/>
                </a:lnTo>
                <a:lnTo>
                  <a:pt x="2147644" y="629788"/>
                </a:lnTo>
                <a:lnTo>
                  <a:pt x="2139781" y="618117"/>
                </a:lnTo>
                <a:lnTo>
                  <a:pt x="2128118" y="610248"/>
                </a:lnTo>
                <a:lnTo>
                  <a:pt x="2113836" y="607362"/>
                </a:lnTo>
                <a:lnTo>
                  <a:pt x="2099554" y="610248"/>
                </a:lnTo>
                <a:lnTo>
                  <a:pt x="2087892" y="618117"/>
                </a:lnTo>
                <a:lnTo>
                  <a:pt x="2080028" y="629788"/>
                </a:lnTo>
                <a:lnTo>
                  <a:pt x="2077145" y="644076"/>
                </a:lnTo>
                <a:lnTo>
                  <a:pt x="2080028" y="658364"/>
                </a:lnTo>
                <a:lnTo>
                  <a:pt x="2087892" y="670034"/>
                </a:lnTo>
                <a:lnTo>
                  <a:pt x="2099554" y="677904"/>
                </a:lnTo>
                <a:lnTo>
                  <a:pt x="2113836" y="680790"/>
                </a:lnTo>
                <a:close/>
              </a:path>
              <a:path w="5351780" h="962025">
                <a:moveTo>
                  <a:pt x="1819781" y="684059"/>
                </a:moveTo>
                <a:lnTo>
                  <a:pt x="1835330" y="680917"/>
                </a:lnTo>
                <a:lnTo>
                  <a:pt x="1848024" y="672349"/>
                </a:lnTo>
                <a:lnTo>
                  <a:pt x="1856581" y="659640"/>
                </a:lnTo>
                <a:lnTo>
                  <a:pt x="1859718" y="644076"/>
                </a:lnTo>
                <a:lnTo>
                  <a:pt x="1856581" y="628512"/>
                </a:lnTo>
                <a:lnTo>
                  <a:pt x="1848024" y="615803"/>
                </a:lnTo>
                <a:lnTo>
                  <a:pt x="1835330" y="607234"/>
                </a:lnTo>
                <a:lnTo>
                  <a:pt x="1819781" y="604092"/>
                </a:lnTo>
                <a:lnTo>
                  <a:pt x="1804226" y="607234"/>
                </a:lnTo>
                <a:lnTo>
                  <a:pt x="1791520" y="615803"/>
                </a:lnTo>
                <a:lnTo>
                  <a:pt x="1782952" y="628512"/>
                </a:lnTo>
                <a:lnTo>
                  <a:pt x="1779810" y="644076"/>
                </a:lnTo>
                <a:lnTo>
                  <a:pt x="1782952" y="659640"/>
                </a:lnTo>
                <a:lnTo>
                  <a:pt x="1791520" y="672349"/>
                </a:lnTo>
                <a:lnTo>
                  <a:pt x="1804226" y="680917"/>
                </a:lnTo>
                <a:lnTo>
                  <a:pt x="1819781" y="684059"/>
                </a:lnTo>
                <a:close/>
              </a:path>
              <a:path w="5351780" h="962025">
                <a:moveTo>
                  <a:pt x="1525725" y="686512"/>
                </a:moveTo>
                <a:lnTo>
                  <a:pt x="1542226" y="683178"/>
                </a:lnTo>
                <a:lnTo>
                  <a:pt x="1555703" y="674086"/>
                </a:lnTo>
                <a:lnTo>
                  <a:pt x="1564789" y="660603"/>
                </a:lnTo>
                <a:lnTo>
                  <a:pt x="1568122" y="644092"/>
                </a:lnTo>
                <a:lnTo>
                  <a:pt x="1564789" y="627582"/>
                </a:lnTo>
                <a:lnTo>
                  <a:pt x="1555703" y="614098"/>
                </a:lnTo>
                <a:lnTo>
                  <a:pt x="1542226" y="605006"/>
                </a:lnTo>
                <a:lnTo>
                  <a:pt x="1525725" y="601672"/>
                </a:lnTo>
                <a:lnTo>
                  <a:pt x="1509223" y="605006"/>
                </a:lnTo>
                <a:lnTo>
                  <a:pt x="1495747" y="614098"/>
                </a:lnTo>
                <a:lnTo>
                  <a:pt x="1486660" y="627582"/>
                </a:lnTo>
                <a:lnTo>
                  <a:pt x="1483328" y="644092"/>
                </a:lnTo>
                <a:lnTo>
                  <a:pt x="1486660" y="660603"/>
                </a:lnTo>
                <a:lnTo>
                  <a:pt x="1495747" y="674086"/>
                </a:lnTo>
                <a:lnTo>
                  <a:pt x="1509223" y="683178"/>
                </a:lnTo>
                <a:lnTo>
                  <a:pt x="1525725" y="686512"/>
                </a:lnTo>
                <a:close/>
              </a:path>
              <a:path w="5351780" h="962025">
                <a:moveTo>
                  <a:pt x="1231669" y="688965"/>
                </a:moveTo>
                <a:lnTo>
                  <a:pt x="1249117" y="685438"/>
                </a:lnTo>
                <a:lnTo>
                  <a:pt x="1263364" y="675822"/>
                </a:lnTo>
                <a:lnTo>
                  <a:pt x="1272970" y="661559"/>
                </a:lnTo>
                <a:lnTo>
                  <a:pt x="1276492" y="644092"/>
                </a:lnTo>
                <a:lnTo>
                  <a:pt x="1272970" y="626628"/>
                </a:lnTo>
                <a:lnTo>
                  <a:pt x="1263364" y="612366"/>
                </a:lnTo>
                <a:lnTo>
                  <a:pt x="1249117" y="602750"/>
                </a:lnTo>
                <a:lnTo>
                  <a:pt x="1231669" y="599223"/>
                </a:lnTo>
                <a:lnTo>
                  <a:pt x="1214203" y="602750"/>
                </a:lnTo>
                <a:lnTo>
                  <a:pt x="1199945" y="612366"/>
                </a:lnTo>
                <a:lnTo>
                  <a:pt x="1190336" y="626628"/>
                </a:lnTo>
                <a:lnTo>
                  <a:pt x="1186813" y="644092"/>
                </a:lnTo>
                <a:lnTo>
                  <a:pt x="1190336" y="661559"/>
                </a:lnTo>
                <a:lnTo>
                  <a:pt x="1199945" y="675822"/>
                </a:lnTo>
                <a:lnTo>
                  <a:pt x="1214203" y="685438"/>
                </a:lnTo>
                <a:lnTo>
                  <a:pt x="1231669" y="688965"/>
                </a:lnTo>
                <a:close/>
              </a:path>
              <a:path w="5351780" h="962025">
                <a:moveTo>
                  <a:pt x="937613" y="691414"/>
                </a:moveTo>
                <a:lnTo>
                  <a:pt x="956012" y="687696"/>
                </a:lnTo>
                <a:lnTo>
                  <a:pt x="971042" y="677555"/>
                </a:lnTo>
                <a:lnTo>
                  <a:pt x="981178" y="662514"/>
                </a:lnTo>
                <a:lnTo>
                  <a:pt x="984896" y="644092"/>
                </a:lnTo>
                <a:lnTo>
                  <a:pt x="981178" y="625672"/>
                </a:lnTo>
                <a:lnTo>
                  <a:pt x="971042" y="610630"/>
                </a:lnTo>
                <a:lnTo>
                  <a:pt x="956012" y="600489"/>
                </a:lnTo>
                <a:lnTo>
                  <a:pt x="937613" y="596770"/>
                </a:lnTo>
                <a:lnTo>
                  <a:pt x="919196" y="600489"/>
                </a:lnTo>
                <a:lnTo>
                  <a:pt x="904156" y="610630"/>
                </a:lnTo>
                <a:lnTo>
                  <a:pt x="894016" y="625672"/>
                </a:lnTo>
                <a:lnTo>
                  <a:pt x="890298" y="644092"/>
                </a:lnTo>
                <a:lnTo>
                  <a:pt x="894016" y="662514"/>
                </a:lnTo>
                <a:lnTo>
                  <a:pt x="904156" y="677555"/>
                </a:lnTo>
                <a:lnTo>
                  <a:pt x="919196" y="687696"/>
                </a:lnTo>
                <a:lnTo>
                  <a:pt x="937613" y="691414"/>
                </a:lnTo>
                <a:close/>
              </a:path>
              <a:path w="5351780" h="962025">
                <a:moveTo>
                  <a:pt x="643558" y="693867"/>
                </a:moveTo>
                <a:lnTo>
                  <a:pt x="662922" y="689956"/>
                </a:lnTo>
                <a:lnTo>
                  <a:pt x="678733" y="679290"/>
                </a:lnTo>
                <a:lnTo>
                  <a:pt x="689391" y="663468"/>
                </a:lnTo>
                <a:lnTo>
                  <a:pt x="693299" y="644092"/>
                </a:lnTo>
                <a:lnTo>
                  <a:pt x="689391" y="624716"/>
                </a:lnTo>
                <a:lnTo>
                  <a:pt x="678733" y="608895"/>
                </a:lnTo>
                <a:lnTo>
                  <a:pt x="662922" y="598229"/>
                </a:lnTo>
                <a:lnTo>
                  <a:pt x="643558" y="594318"/>
                </a:lnTo>
                <a:lnTo>
                  <a:pt x="624188" y="598229"/>
                </a:lnTo>
                <a:lnTo>
                  <a:pt x="608367" y="608895"/>
                </a:lnTo>
                <a:lnTo>
                  <a:pt x="597697" y="624716"/>
                </a:lnTo>
                <a:lnTo>
                  <a:pt x="593783" y="644092"/>
                </a:lnTo>
                <a:lnTo>
                  <a:pt x="597697" y="663468"/>
                </a:lnTo>
                <a:lnTo>
                  <a:pt x="608367" y="679290"/>
                </a:lnTo>
                <a:lnTo>
                  <a:pt x="624188" y="689956"/>
                </a:lnTo>
                <a:lnTo>
                  <a:pt x="643558" y="693867"/>
                </a:lnTo>
                <a:close/>
              </a:path>
              <a:path w="5351780" h="962025">
                <a:moveTo>
                  <a:pt x="349502" y="693867"/>
                </a:moveTo>
                <a:lnTo>
                  <a:pt x="368866" y="689956"/>
                </a:lnTo>
                <a:lnTo>
                  <a:pt x="384677" y="679290"/>
                </a:lnTo>
                <a:lnTo>
                  <a:pt x="395336" y="663468"/>
                </a:lnTo>
                <a:lnTo>
                  <a:pt x="399244" y="644092"/>
                </a:lnTo>
                <a:lnTo>
                  <a:pt x="395336" y="624716"/>
                </a:lnTo>
                <a:lnTo>
                  <a:pt x="384677" y="608895"/>
                </a:lnTo>
                <a:lnTo>
                  <a:pt x="368866" y="598229"/>
                </a:lnTo>
                <a:lnTo>
                  <a:pt x="349502" y="594318"/>
                </a:lnTo>
                <a:lnTo>
                  <a:pt x="330133" y="598229"/>
                </a:lnTo>
                <a:lnTo>
                  <a:pt x="314311" y="608895"/>
                </a:lnTo>
                <a:lnTo>
                  <a:pt x="303641" y="624716"/>
                </a:lnTo>
                <a:lnTo>
                  <a:pt x="299728" y="644092"/>
                </a:lnTo>
                <a:lnTo>
                  <a:pt x="303641" y="663468"/>
                </a:lnTo>
                <a:lnTo>
                  <a:pt x="314311" y="679290"/>
                </a:lnTo>
                <a:lnTo>
                  <a:pt x="330133" y="689956"/>
                </a:lnTo>
                <a:lnTo>
                  <a:pt x="349502" y="693867"/>
                </a:lnTo>
                <a:close/>
              </a:path>
              <a:path w="5351780" h="962025">
                <a:moveTo>
                  <a:pt x="55413" y="688161"/>
                </a:moveTo>
                <a:lnTo>
                  <a:pt x="72558" y="684698"/>
                </a:lnTo>
                <a:lnTo>
                  <a:pt x="86555" y="675256"/>
                </a:lnTo>
                <a:lnTo>
                  <a:pt x="95991" y="661253"/>
                </a:lnTo>
                <a:lnTo>
                  <a:pt x="99450" y="644109"/>
                </a:lnTo>
                <a:lnTo>
                  <a:pt x="95991" y="626964"/>
                </a:lnTo>
                <a:lnTo>
                  <a:pt x="86555" y="612961"/>
                </a:lnTo>
                <a:lnTo>
                  <a:pt x="72558" y="603519"/>
                </a:lnTo>
                <a:lnTo>
                  <a:pt x="55413" y="600056"/>
                </a:lnTo>
                <a:lnTo>
                  <a:pt x="38288" y="603519"/>
                </a:lnTo>
                <a:lnTo>
                  <a:pt x="24301" y="612961"/>
                </a:lnTo>
                <a:lnTo>
                  <a:pt x="14869" y="626964"/>
                </a:lnTo>
                <a:lnTo>
                  <a:pt x="11410" y="644109"/>
                </a:lnTo>
                <a:lnTo>
                  <a:pt x="14869" y="661253"/>
                </a:lnTo>
                <a:lnTo>
                  <a:pt x="24301" y="675256"/>
                </a:lnTo>
                <a:lnTo>
                  <a:pt x="38288" y="684698"/>
                </a:lnTo>
                <a:lnTo>
                  <a:pt x="55413" y="688161"/>
                </a:lnTo>
                <a:close/>
              </a:path>
              <a:path w="5351780" h="962025">
                <a:moveTo>
                  <a:pt x="4170426" y="941594"/>
                </a:moveTo>
                <a:lnTo>
                  <a:pt x="4174036" y="941594"/>
                </a:lnTo>
                <a:lnTo>
                  <a:pt x="4175492" y="940142"/>
                </a:lnTo>
                <a:lnTo>
                  <a:pt x="4175492" y="936512"/>
                </a:lnTo>
                <a:lnTo>
                  <a:pt x="4174036" y="935056"/>
                </a:lnTo>
                <a:lnTo>
                  <a:pt x="4170409" y="935056"/>
                </a:lnTo>
                <a:lnTo>
                  <a:pt x="4168957" y="936512"/>
                </a:lnTo>
                <a:lnTo>
                  <a:pt x="4168957" y="940142"/>
                </a:lnTo>
                <a:lnTo>
                  <a:pt x="4170426" y="941594"/>
                </a:lnTo>
                <a:close/>
              </a:path>
              <a:path w="5351780" h="962025">
                <a:moveTo>
                  <a:pt x="3874118" y="945683"/>
                </a:moveTo>
                <a:lnTo>
                  <a:pt x="3882220" y="945683"/>
                </a:lnTo>
                <a:lnTo>
                  <a:pt x="3885502" y="942397"/>
                </a:lnTo>
                <a:lnTo>
                  <a:pt x="3885502" y="934289"/>
                </a:lnTo>
                <a:lnTo>
                  <a:pt x="3882220" y="931003"/>
                </a:lnTo>
                <a:lnTo>
                  <a:pt x="3874118" y="931003"/>
                </a:lnTo>
                <a:lnTo>
                  <a:pt x="3870832" y="934289"/>
                </a:lnTo>
                <a:lnTo>
                  <a:pt x="3870832" y="942397"/>
                </a:lnTo>
                <a:lnTo>
                  <a:pt x="3874118" y="945683"/>
                </a:lnTo>
                <a:close/>
              </a:path>
              <a:path w="5351780" h="962025">
                <a:moveTo>
                  <a:pt x="3578262" y="948952"/>
                </a:moveTo>
                <a:lnTo>
                  <a:pt x="3589958" y="948952"/>
                </a:lnTo>
                <a:lnTo>
                  <a:pt x="3594712" y="944194"/>
                </a:lnTo>
                <a:lnTo>
                  <a:pt x="3594712" y="932492"/>
                </a:lnTo>
                <a:lnTo>
                  <a:pt x="3589958" y="927734"/>
                </a:lnTo>
                <a:lnTo>
                  <a:pt x="3578262" y="927734"/>
                </a:lnTo>
                <a:lnTo>
                  <a:pt x="3573507" y="932492"/>
                </a:lnTo>
                <a:lnTo>
                  <a:pt x="3573507" y="944194"/>
                </a:lnTo>
                <a:lnTo>
                  <a:pt x="3578262" y="948952"/>
                </a:lnTo>
                <a:close/>
              </a:path>
              <a:path w="5351780" h="962025">
                <a:moveTo>
                  <a:pt x="3281950" y="953038"/>
                </a:moveTo>
                <a:lnTo>
                  <a:pt x="3298158" y="953038"/>
                </a:lnTo>
                <a:lnTo>
                  <a:pt x="3304722" y="946467"/>
                </a:lnTo>
                <a:lnTo>
                  <a:pt x="3304722" y="930249"/>
                </a:lnTo>
                <a:lnTo>
                  <a:pt x="3298158" y="923681"/>
                </a:lnTo>
                <a:lnTo>
                  <a:pt x="3281950" y="923681"/>
                </a:lnTo>
                <a:lnTo>
                  <a:pt x="3275382" y="930249"/>
                </a:lnTo>
                <a:lnTo>
                  <a:pt x="3275382" y="946467"/>
                </a:lnTo>
                <a:lnTo>
                  <a:pt x="3281950" y="953038"/>
                </a:lnTo>
                <a:close/>
              </a:path>
              <a:path w="5351780" h="962025">
                <a:moveTo>
                  <a:pt x="2986537" y="955490"/>
                </a:moveTo>
                <a:lnTo>
                  <a:pt x="3005456" y="955490"/>
                </a:lnTo>
                <a:lnTo>
                  <a:pt x="3013119" y="947824"/>
                </a:lnTo>
                <a:lnTo>
                  <a:pt x="3013119" y="928895"/>
                </a:lnTo>
                <a:lnTo>
                  <a:pt x="3005456" y="921229"/>
                </a:lnTo>
                <a:lnTo>
                  <a:pt x="2986537" y="921229"/>
                </a:lnTo>
                <a:lnTo>
                  <a:pt x="2978877" y="928895"/>
                </a:lnTo>
                <a:lnTo>
                  <a:pt x="2978877" y="947824"/>
                </a:lnTo>
                <a:lnTo>
                  <a:pt x="2986537" y="955490"/>
                </a:lnTo>
                <a:close/>
              </a:path>
              <a:path w="5351780" h="962025">
                <a:moveTo>
                  <a:pt x="2701941" y="958759"/>
                </a:moveTo>
                <a:lnTo>
                  <a:pt x="2709876" y="957155"/>
                </a:lnTo>
                <a:lnTo>
                  <a:pt x="2716356" y="952782"/>
                </a:lnTo>
                <a:lnTo>
                  <a:pt x="2720727" y="946297"/>
                </a:lnTo>
                <a:lnTo>
                  <a:pt x="2722330" y="938358"/>
                </a:lnTo>
                <a:lnTo>
                  <a:pt x="2720727" y="930419"/>
                </a:lnTo>
                <a:lnTo>
                  <a:pt x="2716356" y="923935"/>
                </a:lnTo>
                <a:lnTo>
                  <a:pt x="2709876" y="919563"/>
                </a:lnTo>
                <a:lnTo>
                  <a:pt x="2701941" y="917959"/>
                </a:lnTo>
                <a:lnTo>
                  <a:pt x="2694006" y="919563"/>
                </a:lnTo>
                <a:lnTo>
                  <a:pt x="2687525" y="923935"/>
                </a:lnTo>
                <a:lnTo>
                  <a:pt x="2683155" y="930419"/>
                </a:lnTo>
                <a:lnTo>
                  <a:pt x="2681552" y="938358"/>
                </a:lnTo>
                <a:lnTo>
                  <a:pt x="2683155" y="946297"/>
                </a:lnTo>
                <a:lnTo>
                  <a:pt x="2687525" y="952782"/>
                </a:lnTo>
                <a:lnTo>
                  <a:pt x="2694006" y="957155"/>
                </a:lnTo>
                <a:lnTo>
                  <a:pt x="2701941" y="958759"/>
                </a:lnTo>
                <a:close/>
              </a:path>
              <a:path w="5351780" h="962025">
                <a:moveTo>
                  <a:pt x="2407885" y="960392"/>
                </a:moveTo>
                <a:lnTo>
                  <a:pt x="2416460" y="958662"/>
                </a:lnTo>
                <a:lnTo>
                  <a:pt x="2423459" y="953942"/>
                </a:lnTo>
                <a:lnTo>
                  <a:pt x="2428177" y="946938"/>
                </a:lnTo>
                <a:lnTo>
                  <a:pt x="2429907" y="938358"/>
                </a:lnTo>
                <a:lnTo>
                  <a:pt x="2428177" y="929777"/>
                </a:lnTo>
                <a:lnTo>
                  <a:pt x="2423459" y="922774"/>
                </a:lnTo>
                <a:lnTo>
                  <a:pt x="2416460" y="918054"/>
                </a:lnTo>
                <a:lnTo>
                  <a:pt x="2407885" y="916323"/>
                </a:lnTo>
                <a:lnTo>
                  <a:pt x="2399309" y="918054"/>
                </a:lnTo>
                <a:lnTo>
                  <a:pt x="2392309" y="922774"/>
                </a:lnTo>
                <a:lnTo>
                  <a:pt x="2387590" y="929777"/>
                </a:lnTo>
                <a:lnTo>
                  <a:pt x="2385861" y="938358"/>
                </a:lnTo>
                <a:lnTo>
                  <a:pt x="2387593" y="946938"/>
                </a:lnTo>
                <a:lnTo>
                  <a:pt x="2392315" y="953942"/>
                </a:lnTo>
                <a:lnTo>
                  <a:pt x="2399316" y="958662"/>
                </a:lnTo>
                <a:lnTo>
                  <a:pt x="2407885" y="960392"/>
                </a:lnTo>
                <a:close/>
              </a:path>
              <a:path w="5351780" h="962025">
                <a:moveTo>
                  <a:pt x="2113836" y="960392"/>
                </a:moveTo>
                <a:lnTo>
                  <a:pt x="2122406" y="958662"/>
                </a:lnTo>
                <a:lnTo>
                  <a:pt x="2129399" y="953942"/>
                </a:lnTo>
                <a:lnTo>
                  <a:pt x="2134111" y="946938"/>
                </a:lnTo>
                <a:lnTo>
                  <a:pt x="2135838" y="938358"/>
                </a:lnTo>
                <a:lnTo>
                  <a:pt x="2134111" y="929777"/>
                </a:lnTo>
                <a:lnTo>
                  <a:pt x="2129399" y="922774"/>
                </a:lnTo>
                <a:lnTo>
                  <a:pt x="2122406" y="918054"/>
                </a:lnTo>
                <a:lnTo>
                  <a:pt x="2113836" y="916323"/>
                </a:lnTo>
                <a:lnTo>
                  <a:pt x="2105261" y="918054"/>
                </a:lnTo>
                <a:lnTo>
                  <a:pt x="2098257" y="922774"/>
                </a:lnTo>
                <a:lnTo>
                  <a:pt x="2093534" y="929777"/>
                </a:lnTo>
                <a:lnTo>
                  <a:pt x="2091802" y="938358"/>
                </a:lnTo>
                <a:lnTo>
                  <a:pt x="2093534" y="946938"/>
                </a:lnTo>
                <a:lnTo>
                  <a:pt x="2098257" y="953942"/>
                </a:lnTo>
                <a:lnTo>
                  <a:pt x="2105261" y="958662"/>
                </a:lnTo>
                <a:lnTo>
                  <a:pt x="2113836" y="960392"/>
                </a:lnTo>
                <a:close/>
              </a:path>
              <a:path w="5351780" h="962025">
                <a:moveTo>
                  <a:pt x="1819781" y="962028"/>
                </a:moveTo>
                <a:lnTo>
                  <a:pt x="1828980" y="960169"/>
                </a:lnTo>
                <a:lnTo>
                  <a:pt x="1836495" y="955099"/>
                </a:lnTo>
                <a:lnTo>
                  <a:pt x="1841563" y="947580"/>
                </a:lnTo>
                <a:lnTo>
                  <a:pt x="1843422" y="938374"/>
                </a:lnTo>
                <a:lnTo>
                  <a:pt x="1841563" y="929169"/>
                </a:lnTo>
                <a:lnTo>
                  <a:pt x="1836495" y="921651"/>
                </a:lnTo>
                <a:lnTo>
                  <a:pt x="1828980" y="916582"/>
                </a:lnTo>
                <a:lnTo>
                  <a:pt x="1819781" y="914723"/>
                </a:lnTo>
                <a:lnTo>
                  <a:pt x="1810581" y="916582"/>
                </a:lnTo>
                <a:lnTo>
                  <a:pt x="1803066" y="921651"/>
                </a:lnTo>
                <a:lnTo>
                  <a:pt x="1797998" y="929169"/>
                </a:lnTo>
                <a:lnTo>
                  <a:pt x="1796139" y="938374"/>
                </a:lnTo>
                <a:lnTo>
                  <a:pt x="1797998" y="947580"/>
                </a:lnTo>
                <a:lnTo>
                  <a:pt x="1803066" y="955099"/>
                </a:lnTo>
                <a:lnTo>
                  <a:pt x="1810581" y="960169"/>
                </a:lnTo>
                <a:lnTo>
                  <a:pt x="1819781" y="962028"/>
                </a:lnTo>
                <a:close/>
              </a:path>
              <a:path w="5351780" h="962025">
                <a:moveTo>
                  <a:pt x="1525725" y="960392"/>
                </a:moveTo>
                <a:lnTo>
                  <a:pt x="1534295" y="958662"/>
                </a:lnTo>
                <a:lnTo>
                  <a:pt x="1541287" y="953942"/>
                </a:lnTo>
                <a:lnTo>
                  <a:pt x="1545999" y="946938"/>
                </a:lnTo>
                <a:lnTo>
                  <a:pt x="1547726" y="938358"/>
                </a:lnTo>
                <a:lnTo>
                  <a:pt x="1545999" y="929777"/>
                </a:lnTo>
                <a:lnTo>
                  <a:pt x="1541287" y="922774"/>
                </a:lnTo>
                <a:lnTo>
                  <a:pt x="1534295" y="918054"/>
                </a:lnTo>
                <a:lnTo>
                  <a:pt x="1525725" y="916323"/>
                </a:lnTo>
                <a:lnTo>
                  <a:pt x="1517136" y="918054"/>
                </a:lnTo>
                <a:lnTo>
                  <a:pt x="1510133" y="922774"/>
                </a:lnTo>
                <a:lnTo>
                  <a:pt x="1505418" y="929777"/>
                </a:lnTo>
                <a:lnTo>
                  <a:pt x="1503690" y="938358"/>
                </a:lnTo>
                <a:lnTo>
                  <a:pt x="1505423" y="946938"/>
                </a:lnTo>
                <a:lnTo>
                  <a:pt x="1510146" y="953942"/>
                </a:lnTo>
                <a:lnTo>
                  <a:pt x="1517150" y="958662"/>
                </a:lnTo>
                <a:lnTo>
                  <a:pt x="1525725" y="960392"/>
                </a:lnTo>
                <a:close/>
              </a:path>
              <a:path w="5351780" h="962025">
                <a:moveTo>
                  <a:pt x="1231669" y="957943"/>
                </a:moveTo>
                <a:lnTo>
                  <a:pt x="1239279" y="956404"/>
                </a:lnTo>
                <a:lnTo>
                  <a:pt x="1245502" y="952208"/>
                </a:lnTo>
                <a:lnTo>
                  <a:pt x="1249703" y="945983"/>
                </a:lnTo>
                <a:lnTo>
                  <a:pt x="1251245" y="938358"/>
                </a:lnTo>
                <a:lnTo>
                  <a:pt x="1249703" y="930733"/>
                </a:lnTo>
                <a:lnTo>
                  <a:pt x="1245502" y="924509"/>
                </a:lnTo>
                <a:lnTo>
                  <a:pt x="1239279" y="920314"/>
                </a:lnTo>
                <a:lnTo>
                  <a:pt x="1231669" y="918776"/>
                </a:lnTo>
                <a:lnTo>
                  <a:pt x="1224046" y="920314"/>
                </a:lnTo>
                <a:lnTo>
                  <a:pt x="1217824" y="924509"/>
                </a:lnTo>
                <a:lnTo>
                  <a:pt x="1213631" y="930733"/>
                </a:lnTo>
                <a:lnTo>
                  <a:pt x="1212094" y="938358"/>
                </a:lnTo>
                <a:lnTo>
                  <a:pt x="1213631" y="945983"/>
                </a:lnTo>
                <a:lnTo>
                  <a:pt x="1217824" y="952208"/>
                </a:lnTo>
                <a:lnTo>
                  <a:pt x="1224046" y="956404"/>
                </a:lnTo>
                <a:lnTo>
                  <a:pt x="1231669" y="957943"/>
                </a:lnTo>
                <a:close/>
              </a:path>
              <a:path w="5351780" h="962025">
                <a:moveTo>
                  <a:pt x="929055" y="953854"/>
                </a:moveTo>
                <a:lnTo>
                  <a:pt x="946139" y="953854"/>
                </a:lnTo>
                <a:lnTo>
                  <a:pt x="953090" y="946906"/>
                </a:lnTo>
                <a:lnTo>
                  <a:pt x="953090" y="929810"/>
                </a:lnTo>
                <a:lnTo>
                  <a:pt x="946139" y="922861"/>
                </a:lnTo>
                <a:lnTo>
                  <a:pt x="929055" y="922861"/>
                </a:lnTo>
                <a:lnTo>
                  <a:pt x="922104" y="929810"/>
                </a:lnTo>
                <a:lnTo>
                  <a:pt x="922104" y="946906"/>
                </a:lnTo>
                <a:lnTo>
                  <a:pt x="929055" y="953854"/>
                </a:lnTo>
                <a:close/>
              </a:path>
              <a:path w="5351780" h="962025">
                <a:moveTo>
                  <a:pt x="638148" y="948152"/>
                </a:moveTo>
                <a:lnTo>
                  <a:pt x="648935" y="948152"/>
                </a:lnTo>
                <a:lnTo>
                  <a:pt x="653329" y="943768"/>
                </a:lnTo>
                <a:lnTo>
                  <a:pt x="653329" y="932947"/>
                </a:lnTo>
                <a:lnTo>
                  <a:pt x="648935" y="928567"/>
                </a:lnTo>
                <a:lnTo>
                  <a:pt x="638148" y="928567"/>
                </a:lnTo>
                <a:lnTo>
                  <a:pt x="633754" y="932947"/>
                </a:lnTo>
                <a:lnTo>
                  <a:pt x="633754" y="943768"/>
                </a:lnTo>
                <a:lnTo>
                  <a:pt x="638148" y="948152"/>
                </a:lnTo>
                <a:close/>
              </a:path>
              <a:path w="5351780" h="962025">
                <a:moveTo>
                  <a:pt x="347699" y="941627"/>
                </a:moveTo>
                <a:lnTo>
                  <a:pt x="351306" y="941627"/>
                </a:lnTo>
                <a:lnTo>
                  <a:pt x="352748" y="940171"/>
                </a:lnTo>
                <a:lnTo>
                  <a:pt x="352748" y="936545"/>
                </a:lnTo>
                <a:lnTo>
                  <a:pt x="351306" y="935089"/>
                </a:lnTo>
                <a:lnTo>
                  <a:pt x="347666" y="935089"/>
                </a:lnTo>
                <a:lnTo>
                  <a:pt x="346223" y="936545"/>
                </a:lnTo>
                <a:lnTo>
                  <a:pt x="346223" y="940171"/>
                </a:lnTo>
                <a:lnTo>
                  <a:pt x="347699" y="941627"/>
                </a:lnTo>
                <a:close/>
              </a:path>
            </a:pathLst>
          </a:custGeom>
          <a:solidFill>
            <a:srgbClr val="FFFFFF"/>
          </a:solidFill>
        </p:spPr>
        <p:txBody>
          <a:bodyPr wrap="square" lIns="0" tIns="0" rIns="0" bIns="0" rtlCol="0"/>
          <a:lstStyle/>
          <a:p>
            <a:endParaRPr lang="pt-BR" noProof="0"/>
          </a:p>
        </p:txBody>
      </p:sp>
      <p:sp>
        <p:nvSpPr>
          <p:cNvPr id="30" name="object 30"/>
          <p:cNvSpPr/>
          <p:nvPr/>
        </p:nvSpPr>
        <p:spPr>
          <a:xfrm rot="10800000">
            <a:off x="-359" y="9258300"/>
            <a:ext cx="4738370" cy="961390"/>
          </a:xfrm>
          <a:custGeom>
            <a:avLst/>
            <a:gdLst/>
            <a:ahLst/>
            <a:cxnLst/>
            <a:rect l="l" t="t" r="r" b="b"/>
            <a:pathLst>
              <a:path w="4738369" h="961390">
                <a:moveTo>
                  <a:pt x="1768505" y="30142"/>
                </a:moveTo>
                <a:lnTo>
                  <a:pt x="1766708" y="30142"/>
                </a:lnTo>
                <a:lnTo>
                  <a:pt x="1765973" y="29406"/>
                </a:lnTo>
                <a:lnTo>
                  <a:pt x="1765973" y="27608"/>
                </a:lnTo>
                <a:lnTo>
                  <a:pt x="1766708" y="26872"/>
                </a:lnTo>
                <a:lnTo>
                  <a:pt x="1768505" y="26872"/>
                </a:lnTo>
                <a:lnTo>
                  <a:pt x="1769239" y="27608"/>
                </a:lnTo>
                <a:lnTo>
                  <a:pt x="1769239" y="29406"/>
                </a:lnTo>
                <a:lnTo>
                  <a:pt x="1768505" y="30142"/>
                </a:lnTo>
                <a:close/>
              </a:path>
              <a:path w="4738369" h="961390">
                <a:moveTo>
                  <a:pt x="2064360" y="33411"/>
                </a:moveTo>
                <a:lnTo>
                  <a:pt x="2058967" y="33411"/>
                </a:lnTo>
                <a:lnTo>
                  <a:pt x="2056780" y="31221"/>
                </a:lnTo>
                <a:lnTo>
                  <a:pt x="2056780" y="25827"/>
                </a:lnTo>
                <a:lnTo>
                  <a:pt x="2058967" y="23636"/>
                </a:lnTo>
                <a:lnTo>
                  <a:pt x="2064360" y="23636"/>
                </a:lnTo>
                <a:lnTo>
                  <a:pt x="2066548" y="25827"/>
                </a:lnTo>
                <a:lnTo>
                  <a:pt x="2066548" y="31221"/>
                </a:lnTo>
                <a:lnTo>
                  <a:pt x="2064360" y="33411"/>
                </a:lnTo>
                <a:close/>
              </a:path>
              <a:path w="4738369" h="961390">
                <a:moveTo>
                  <a:pt x="2360229" y="36680"/>
                </a:moveTo>
                <a:lnTo>
                  <a:pt x="2351212" y="36680"/>
                </a:lnTo>
                <a:lnTo>
                  <a:pt x="2347569" y="33035"/>
                </a:lnTo>
                <a:lnTo>
                  <a:pt x="2347569" y="24012"/>
                </a:lnTo>
                <a:lnTo>
                  <a:pt x="2351212" y="20367"/>
                </a:lnTo>
                <a:lnTo>
                  <a:pt x="2360229" y="20367"/>
                </a:lnTo>
                <a:lnTo>
                  <a:pt x="2363872" y="24012"/>
                </a:lnTo>
                <a:lnTo>
                  <a:pt x="2363872" y="33035"/>
                </a:lnTo>
                <a:lnTo>
                  <a:pt x="2360229" y="36680"/>
                </a:lnTo>
                <a:close/>
              </a:path>
              <a:path w="4738369" h="961390">
                <a:moveTo>
                  <a:pt x="2656082" y="39950"/>
                </a:moveTo>
                <a:lnTo>
                  <a:pt x="2643471" y="39950"/>
                </a:lnTo>
                <a:lnTo>
                  <a:pt x="2638359" y="34833"/>
                </a:lnTo>
                <a:lnTo>
                  <a:pt x="2638359" y="22214"/>
                </a:lnTo>
                <a:lnTo>
                  <a:pt x="2643471" y="17098"/>
                </a:lnTo>
                <a:lnTo>
                  <a:pt x="2656082" y="17098"/>
                </a:lnTo>
                <a:lnTo>
                  <a:pt x="2661197" y="22214"/>
                </a:lnTo>
                <a:lnTo>
                  <a:pt x="2661197" y="34833"/>
                </a:lnTo>
                <a:lnTo>
                  <a:pt x="2656082" y="39950"/>
                </a:lnTo>
                <a:close/>
              </a:path>
              <a:path w="4738369" h="961390">
                <a:moveTo>
                  <a:pt x="2951938" y="43219"/>
                </a:moveTo>
                <a:lnTo>
                  <a:pt x="2935730" y="43219"/>
                </a:lnTo>
                <a:lnTo>
                  <a:pt x="2929162" y="36648"/>
                </a:lnTo>
                <a:lnTo>
                  <a:pt x="2929162" y="20432"/>
                </a:lnTo>
                <a:lnTo>
                  <a:pt x="2935730" y="13861"/>
                </a:lnTo>
                <a:lnTo>
                  <a:pt x="2951938" y="13861"/>
                </a:lnTo>
                <a:lnTo>
                  <a:pt x="2958505" y="20432"/>
                </a:lnTo>
                <a:lnTo>
                  <a:pt x="2958505" y="36648"/>
                </a:lnTo>
                <a:lnTo>
                  <a:pt x="2951938" y="43219"/>
                </a:lnTo>
                <a:close/>
              </a:path>
              <a:path w="4738369" h="961390">
                <a:moveTo>
                  <a:pt x="3247784" y="46488"/>
                </a:moveTo>
                <a:lnTo>
                  <a:pt x="3227979" y="46488"/>
                </a:lnTo>
                <a:lnTo>
                  <a:pt x="3219945" y="38446"/>
                </a:lnTo>
                <a:lnTo>
                  <a:pt x="3219945" y="18634"/>
                </a:lnTo>
                <a:lnTo>
                  <a:pt x="3227979" y="10592"/>
                </a:lnTo>
                <a:lnTo>
                  <a:pt x="3247784" y="10592"/>
                </a:lnTo>
                <a:lnTo>
                  <a:pt x="3255817" y="18634"/>
                </a:lnTo>
                <a:lnTo>
                  <a:pt x="3255817" y="38446"/>
                </a:lnTo>
                <a:lnTo>
                  <a:pt x="3247784" y="46488"/>
                </a:lnTo>
                <a:close/>
              </a:path>
              <a:path w="4738369" h="961390">
                <a:moveTo>
                  <a:pt x="3531937" y="50575"/>
                </a:moveTo>
                <a:lnTo>
                  <a:pt x="3523367" y="48845"/>
                </a:lnTo>
                <a:lnTo>
                  <a:pt x="3516374" y="44124"/>
                </a:lnTo>
                <a:lnTo>
                  <a:pt x="3511662" y="37121"/>
                </a:lnTo>
                <a:lnTo>
                  <a:pt x="3509935" y="28540"/>
                </a:lnTo>
                <a:lnTo>
                  <a:pt x="3511662" y="19960"/>
                </a:lnTo>
                <a:lnTo>
                  <a:pt x="3516374" y="12956"/>
                </a:lnTo>
                <a:lnTo>
                  <a:pt x="3523367" y="8235"/>
                </a:lnTo>
                <a:lnTo>
                  <a:pt x="3531937" y="6505"/>
                </a:lnTo>
                <a:lnTo>
                  <a:pt x="3540512" y="8235"/>
                </a:lnTo>
                <a:lnTo>
                  <a:pt x="3547516" y="12956"/>
                </a:lnTo>
                <a:lnTo>
                  <a:pt x="3552240" y="19960"/>
                </a:lnTo>
                <a:lnTo>
                  <a:pt x="3553972" y="28540"/>
                </a:lnTo>
                <a:lnTo>
                  <a:pt x="3552240" y="37121"/>
                </a:lnTo>
                <a:lnTo>
                  <a:pt x="3547516" y="44124"/>
                </a:lnTo>
                <a:lnTo>
                  <a:pt x="3540512" y="48845"/>
                </a:lnTo>
                <a:lnTo>
                  <a:pt x="3531937" y="50575"/>
                </a:lnTo>
                <a:close/>
              </a:path>
              <a:path w="4738369" h="961390">
                <a:moveTo>
                  <a:pt x="3825993" y="53027"/>
                </a:moveTo>
                <a:lnTo>
                  <a:pt x="3816477" y="51104"/>
                </a:lnTo>
                <a:lnTo>
                  <a:pt x="3808713" y="45861"/>
                </a:lnTo>
                <a:lnTo>
                  <a:pt x="3803482" y="38083"/>
                </a:lnTo>
                <a:lnTo>
                  <a:pt x="3801564" y="28556"/>
                </a:lnTo>
                <a:lnTo>
                  <a:pt x="3803482" y="19030"/>
                </a:lnTo>
                <a:lnTo>
                  <a:pt x="3808713" y="11252"/>
                </a:lnTo>
                <a:lnTo>
                  <a:pt x="3816477" y="6008"/>
                </a:lnTo>
                <a:lnTo>
                  <a:pt x="3825993" y="4086"/>
                </a:lnTo>
                <a:lnTo>
                  <a:pt x="3835514" y="6008"/>
                </a:lnTo>
                <a:lnTo>
                  <a:pt x="3843289" y="11252"/>
                </a:lnTo>
                <a:lnTo>
                  <a:pt x="3848531" y="19030"/>
                </a:lnTo>
                <a:lnTo>
                  <a:pt x="3850454" y="28556"/>
                </a:lnTo>
                <a:lnTo>
                  <a:pt x="3848531" y="38083"/>
                </a:lnTo>
                <a:lnTo>
                  <a:pt x="3843289" y="45861"/>
                </a:lnTo>
                <a:lnTo>
                  <a:pt x="3835514" y="51104"/>
                </a:lnTo>
                <a:lnTo>
                  <a:pt x="3825993" y="53027"/>
                </a:lnTo>
                <a:close/>
              </a:path>
              <a:path w="4738369" h="961390">
                <a:moveTo>
                  <a:pt x="4120048" y="54661"/>
                </a:moveTo>
                <a:lnTo>
                  <a:pt x="4109903" y="52610"/>
                </a:lnTo>
                <a:lnTo>
                  <a:pt x="4101617" y="47015"/>
                </a:lnTo>
                <a:lnTo>
                  <a:pt x="4096030" y="38717"/>
                </a:lnTo>
                <a:lnTo>
                  <a:pt x="4093981" y="28556"/>
                </a:lnTo>
                <a:lnTo>
                  <a:pt x="4096030" y="18395"/>
                </a:lnTo>
                <a:lnTo>
                  <a:pt x="4101617" y="10097"/>
                </a:lnTo>
                <a:lnTo>
                  <a:pt x="4109903" y="4503"/>
                </a:lnTo>
                <a:lnTo>
                  <a:pt x="4120048" y="2451"/>
                </a:lnTo>
                <a:lnTo>
                  <a:pt x="4130213" y="4503"/>
                </a:lnTo>
                <a:lnTo>
                  <a:pt x="4138509" y="10097"/>
                </a:lnTo>
                <a:lnTo>
                  <a:pt x="4144100" y="18395"/>
                </a:lnTo>
                <a:lnTo>
                  <a:pt x="4146149" y="28556"/>
                </a:lnTo>
                <a:lnTo>
                  <a:pt x="4144100" y="38717"/>
                </a:lnTo>
                <a:lnTo>
                  <a:pt x="4138509" y="47015"/>
                </a:lnTo>
                <a:lnTo>
                  <a:pt x="4130213" y="52610"/>
                </a:lnTo>
                <a:lnTo>
                  <a:pt x="4120048" y="54661"/>
                </a:lnTo>
                <a:close/>
              </a:path>
              <a:path w="4738369" h="961390">
                <a:moveTo>
                  <a:pt x="4414104" y="55479"/>
                </a:moveTo>
                <a:lnTo>
                  <a:pt x="4403637" y="53364"/>
                </a:lnTo>
                <a:lnTo>
                  <a:pt x="4395090" y="47595"/>
                </a:lnTo>
                <a:lnTo>
                  <a:pt x="4389329" y="39038"/>
                </a:lnTo>
                <a:lnTo>
                  <a:pt x="4387217" y="28556"/>
                </a:lnTo>
                <a:lnTo>
                  <a:pt x="4389329" y="18074"/>
                </a:lnTo>
                <a:lnTo>
                  <a:pt x="4395090" y="9517"/>
                </a:lnTo>
                <a:lnTo>
                  <a:pt x="4403637" y="3749"/>
                </a:lnTo>
                <a:lnTo>
                  <a:pt x="4414104" y="1634"/>
                </a:lnTo>
                <a:lnTo>
                  <a:pt x="4424591" y="3749"/>
                </a:lnTo>
                <a:lnTo>
                  <a:pt x="4433147" y="9517"/>
                </a:lnTo>
                <a:lnTo>
                  <a:pt x="4438911" y="18074"/>
                </a:lnTo>
                <a:lnTo>
                  <a:pt x="4441024" y="28556"/>
                </a:lnTo>
                <a:lnTo>
                  <a:pt x="4438911" y="39038"/>
                </a:lnTo>
                <a:lnTo>
                  <a:pt x="4433147" y="47595"/>
                </a:lnTo>
                <a:lnTo>
                  <a:pt x="4424591" y="53364"/>
                </a:lnTo>
                <a:lnTo>
                  <a:pt x="4414104" y="55479"/>
                </a:lnTo>
                <a:close/>
              </a:path>
              <a:path w="4738369" h="961390">
                <a:moveTo>
                  <a:pt x="4708160" y="57113"/>
                </a:moveTo>
                <a:lnTo>
                  <a:pt x="4697063" y="54869"/>
                </a:lnTo>
                <a:lnTo>
                  <a:pt x="4687994" y="48750"/>
                </a:lnTo>
                <a:lnTo>
                  <a:pt x="4681877" y="39673"/>
                </a:lnTo>
                <a:lnTo>
                  <a:pt x="4679633" y="28556"/>
                </a:lnTo>
                <a:lnTo>
                  <a:pt x="4681877" y="17439"/>
                </a:lnTo>
                <a:lnTo>
                  <a:pt x="4687994" y="8362"/>
                </a:lnTo>
                <a:lnTo>
                  <a:pt x="4697063" y="2243"/>
                </a:lnTo>
                <a:lnTo>
                  <a:pt x="4708160" y="0"/>
                </a:lnTo>
                <a:lnTo>
                  <a:pt x="4719276" y="2243"/>
                </a:lnTo>
                <a:lnTo>
                  <a:pt x="4728354" y="8362"/>
                </a:lnTo>
                <a:lnTo>
                  <a:pt x="4734475" y="17439"/>
                </a:lnTo>
                <a:lnTo>
                  <a:pt x="4736719" y="28556"/>
                </a:lnTo>
                <a:lnTo>
                  <a:pt x="4734475" y="39673"/>
                </a:lnTo>
                <a:lnTo>
                  <a:pt x="4728354" y="48750"/>
                </a:lnTo>
                <a:lnTo>
                  <a:pt x="4719276" y="54869"/>
                </a:lnTo>
                <a:lnTo>
                  <a:pt x="4708160" y="57113"/>
                </a:lnTo>
                <a:close/>
              </a:path>
              <a:path w="4738369" h="961390">
                <a:moveTo>
                  <a:pt x="592734" y="325241"/>
                </a:moveTo>
                <a:lnTo>
                  <a:pt x="590023" y="325241"/>
                </a:lnTo>
                <a:lnTo>
                  <a:pt x="588931" y="324146"/>
                </a:lnTo>
                <a:lnTo>
                  <a:pt x="588931" y="321432"/>
                </a:lnTo>
                <a:lnTo>
                  <a:pt x="590023" y="320337"/>
                </a:lnTo>
                <a:lnTo>
                  <a:pt x="592734" y="320337"/>
                </a:lnTo>
                <a:lnTo>
                  <a:pt x="593830" y="321432"/>
                </a:lnTo>
                <a:lnTo>
                  <a:pt x="593830" y="324146"/>
                </a:lnTo>
                <a:lnTo>
                  <a:pt x="592734" y="325241"/>
                </a:lnTo>
                <a:close/>
              </a:path>
              <a:path w="4738369" h="961390">
                <a:moveTo>
                  <a:pt x="889489" y="330130"/>
                </a:moveTo>
                <a:lnTo>
                  <a:pt x="881386" y="330130"/>
                </a:lnTo>
                <a:lnTo>
                  <a:pt x="878101" y="326843"/>
                </a:lnTo>
                <a:lnTo>
                  <a:pt x="878101" y="318735"/>
                </a:lnTo>
                <a:lnTo>
                  <a:pt x="881386" y="315450"/>
                </a:lnTo>
                <a:lnTo>
                  <a:pt x="889489" y="315450"/>
                </a:lnTo>
                <a:lnTo>
                  <a:pt x="892771" y="318735"/>
                </a:lnTo>
                <a:lnTo>
                  <a:pt x="892771" y="326843"/>
                </a:lnTo>
                <a:lnTo>
                  <a:pt x="889489" y="330130"/>
                </a:lnTo>
                <a:close/>
              </a:path>
              <a:path w="4738369" h="961390">
                <a:moveTo>
                  <a:pt x="1186240" y="335016"/>
                </a:moveTo>
                <a:lnTo>
                  <a:pt x="1172730" y="335016"/>
                </a:lnTo>
                <a:lnTo>
                  <a:pt x="1167258" y="329540"/>
                </a:lnTo>
                <a:lnTo>
                  <a:pt x="1167258" y="316006"/>
                </a:lnTo>
                <a:lnTo>
                  <a:pt x="1172730" y="310530"/>
                </a:lnTo>
                <a:lnTo>
                  <a:pt x="1186256" y="310530"/>
                </a:lnTo>
                <a:lnTo>
                  <a:pt x="1191729" y="316006"/>
                </a:lnTo>
                <a:lnTo>
                  <a:pt x="1191729" y="329540"/>
                </a:lnTo>
                <a:lnTo>
                  <a:pt x="1186240" y="335016"/>
                </a:lnTo>
                <a:close/>
              </a:path>
              <a:path w="4738369" h="961390">
                <a:moveTo>
                  <a:pt x="1483010" y="339905"/>
                </a:moveTo>
                <a:lnTo>
                  <a:pt x="1464091" y="339905"/>
                </a:lnTo>
                <a:lnTo>
                  <a:pt x="1456428" y="332238"/>
                </a:lnTo>
                <a:lnTo>
                  <a:pt x="1456428" y="313309"/>
                </a:lnTo>
                <a:lnTo>
                  <a:pt x="1464091" y="305642"/>
                </a:lnTo>
                <a:lnTo>
                  <a:pt x="1483010" y="305642"/>
                </a:lnTo>
                <a:lnTo>
                  <a:pt x="1490670" y="313309"/>
                </a:lnTo>
                <a:lnTo>
                  <a:pt x="1490670" y="332238"/>
                </a:lnTo>
                <a:lnTo>
                  <a:pt x="1483010" y="339905"/>
                </a:lnTo>
                <a:close/>
              </a:path>
              <a:path w="4738369" h="961390">
                <a:moveTo>
                  <a:pt x="1767606" y="344790"/>
                </a:moveTo>
                <a:lnTo>
                  <a:pt x="1759031" y="343060"/>
                </a:lnTo>
                <a:lnTo>
                  <a:pt x="1752031" y="338340"/>
                </a:lnTo>
                <a:lnTo>
                  <a:pt x="1747314" y="331337"/>
                </a:lnTo>
                <a:lnTo>
                  <a:pt x="1745585" y="322757"/>
                </a:lnTo>
                <a:lnTo>
                  <a:pt x="1747314" y="314176"/>
                </a:lnTo>
                <a:lnTo>
                  <a:pt x="1752031" y="307172"/>
                </a:lnTo>
                <a:lnTo>
                  <a:pt x="1759031" y="302452"/>
                </a:lnTo>
                <a:lnTo>
                  <a:pt x="1767606" y="300722"/>
                </a:lnTo>
                <a:lnTo>
                  <a:pt x="1776182" y="302452"/>
                </a:lnTo>
                <a:lnTo>
                  <a:pt x="1783181" y="307172"/>
                </a:lnTo>
                <a:lnTo>
                  <a:pt x="1787898" y="314176"/>
                </a:lnTo>
                <a:lnTo>
                  <a:pt x="1789628" y="322757"/>
                </a:lnTo>
                <a:lnTo>
                  <a:pt x="1787896" y="331337"/>
                </a:lnTo>
                <a:lnTo>
                  <a:pt x="1783175" y="338340"/>
                </a:lnTo>
                <a:lnTo>
                  <a:pt x="1776175" y="343060"/>
                </a:lnTo>
                <a:lnTo>
                  <a:pt x="1767606" y="344790"/>
                </a:lnTo>
                <a:close/>
              </a:path>
              <a:path w="4738369" h="961390">
                <a:moveTo>
                  <a:pt x="2061665" y="348059"/>
                </a:moveTo>
                <a:lnTo>
                  <a:pt x="2051830" y="346072"/>
                </a:lnTo>
                <a:lnTo>
                  <a:pt x="2043796" y="340652"/>
                </a:lnTo>
                <a:lnTo>
                  <a:pt x="2038378" y="332614"/>
                </a:lnTo>
                <a:lnTo>
                  <a:pt x="2036391" y="322773"/>
                </a:lnTo>
                <a:lnTo>
                  <a:pt x="2038378" y="312933"/>
                </a:lnTo>
                <a:lnTo>
                  <a:pt x="2043796" y="304894"/>
                </a:lnTo>
                <a:lnTo>
                  <a:pt x="2051830" y="299473"/>
                </a:lnTo>
                <a:lnTo>
                  <a:pt x="2061665" y="297485"/>
                </a:lnTo>
                <a:lnTo>
                  <a:pt x="2071498" y="299473"/>
                </a:lnTo>
                <a:lnTo>
                  <a:pt x="2079531" y="304894"/>
                </a:lnTo>
                <a:lnTo>
                  <a:pt x="2084949" y="312933"/>
                </a:lnTo>
                <a:lnTo>
                  <a:pt x="2086936" y="322773"/>
                </a:lnTo>
                <a:lnTo>
                  <a:pt x="2084951" y="332614"/>
                </a:lnTo>
                <a:lnTo>
                  <a:pt x="2079538" y="340652"/>
                </a:lnTo>
                <a:lnTo>
                  <a:pt x="2071505" y="346072"/>
                </a:lnTo>
                <a:lnTo>
                  <a:pt x="2061665" y="348059"/>
                </a:lnTo>
                <a:close/>
              </a:path>
              <a:path w="4738369" h="961390">
                <a:moveTo>
                  <a:pt x="2355721" y="351328"/>
                </a:moveTo>
                <a:lnTo>
                  <a:pt x="2344611" y="349085"/>
                </a:lnTo>
                <a:lnTo>
                  <a:pt x="2335539" y="342966"/>
                </a:lnTo>
                <a:lnTo>
                  <a:pt x="2329423" y="333890"/>
                </a:lnTo>
                <a:lnTo>
                  <a:pt x="2327181" y="322773"/>
                </a:lnTo>
                <a:lnTo>
                  <a:pt x="2329423" y="311656"/>
                </a:lnTo>
                <a:lnTo>
                  <a:pt x="2335539" y="302579"/>
                </a:lnTo>
                <a:lnTo>
                  <a:pt x="2344611" y="296460"/>
                </a:lnTo>
                <a:lnTo>
                  <a:pt x="2355721" y="294216"/>
                </a:lnTo>
                <a:lnTo>
                  <a:pt x="2366831" y="296460"/>
                </a:lnTo>
                <a:lnTo>
                  <a:pt x="2375903" y="302579"/>
                </a:lnTo>
                <a:lnTo>
                  <a:pt x="2382018" y="311656"/>
                </a:lnTo>
                <a:lnTo>
                  <a:pt x="2384261" y="322773"/>
                </a:lnTo>
                <a:lnTo>
                  <a:pt x="2382018" y="333890"/>
                </a:lnTo>
                <a:lnTo>
                  <a:pt x="2375903" y="342966"/>
                </a:lnTo>
                <a:lnTo>
                  <a:pt x="2366831" y="349085"/>
                </a:lnTo>
                <a:lnTo>
                  <a:pt x="2355721" y="351328"/>
                </a:lnTo>
                <a:close/>
              </a:path>
              <a:path w="4738369" h="961390">
                <a:moveTo>
                  <a:pt x="2649777" y="354598"/>
                </a:moveTo>
                <a:lnTo>
                  <a:pt x="2637398" y="352096"/>
                </a:lnTo>
                <a:lnTo>
                  <a:pt x="2627288" y="345274"/>
                </a:lnTo>
                <a:lnTo>
                  <a:pt x="2620471" y="335158"/>
                </a:lnTo>
                <a:lnTo>
                  <a:pt x="2617971" y="322773"/>
                </a:lnTo>
                <a:lnTo>
                  <a:pt x="2620471" y="310387"/>
                </a:lnTo>
                <a:lnTo>
                  <a:pt x="2627288" y="300270"/>
                </a:lnTo>
                <a:lnTo>
                  <a:pt x="2637398" y="293449"/>
                </a:lnTo>
                <a:lnTo>
                  <a:pt x="2649777" y="290947"/>
                </a:lnTo>
                <a:lnTo>
                  <a:pt x="2662156" y="293449"/>
                </a:lnTo>
                <a:lnTo>
                  <a:pt x="2672267" y="300270"/>
                </a:lnTo>
                <a:lnTo>
                  <a:pt x="2679085" y="310387"/>
                </a:lnTo>
                <a:lnTo>
                  <a:pt x="2681586" y="322773"/>
                </a:lnTo>
                <a:lnTo>
                  <a:pt x="2679085" y="335158"/>
                </a:lnTo>
                <a:lnTo>
                  <a:pt x="2672267" y="345274"/>
                </a:lnTo>
                <a:lnTo>
                  <a:pt x="2662156" y="352096"/>
                </a:lnTo>
                <a:lnTo>
                  <a:pt x="2649777" y="354598"/>
                </a:lnTo>
                <a:close/>
              </a:path>
              <a:path w="4738369" h="961390">
                <a:moveTo>
                  <a:pt x="2943832" y="357050"/>
                </a:moveTo>
                <a:lnTo>
                  <a:pt x="2930509" y="354356"/>
                </a:lnTo>
                <a:lnTo>
                  <a:pt x="2919625" y="347012"/>
                </a:lnTo>
                <a:lnTo>
                  <a:pt x="2912285" y="336121"/>
                </a:lnTo>
                <a:lnTo>
                  <a:pt x="2909593" y="322789"/>
                </a:lnTo>
                <a:lnTo>
                  <a:pt x="2912285" y="309457"/>
                </a:lnTo>
                <a:lnTo>
                  <a:pt x="2919625" y="298566"/>
                </a:lnTo>
                <a:lnTo>
                  <a:pt x="2930509" y="291221"/>
                </a:lnTo>
                <a:lnTo>
                  <a:pt x="2943832" y="288528"/>
                </a:lnTo>
                <a:lnTo>
                  <a:pt x="2957157" y="291221"/>
                </a:lnTo>
                <a:lnTo>
                  <a:pt x="2968042" y="298566"/>
                </a:lnTo>
                <a:lnTo>
                  <a:pt x="2975382" y="309457"/>
                </a:lnTo>
                <a:lnTo>
                  <a:pt x="2978074" y="322789"/>
                </a:lnTo>
                <a:lnTo>
                  <a:pt x="2975384" y="336121"/>
                </a:lnTo>
                <a:lnTo>
                  <a:pt x="2968048" y="347012"/>
                </a:lnTo>
                <a:lnTo>
                  <a:pt x="2957164" y="354356"/>
                </a:lnTo>
                <a:lnTo>
                  <a:pt x="2943832" y="357050"/>
                </a:lnTo>
                <a:close/>
              </a:path>
              <a:path w="4738369" h="961390">
                <a:moveTo>
                  <a:pt x="3237881" y="359503"/>
                </a:moveTo>
                <a:lnTo>
                  <a:pt x="3223600" y="356617"/>
                </a:lnTo>
                <a:lnTo>
                  <a:pt x="3211937" y="348747"/>
                </a:lnTo>
                <a:lnTo>
                  <a:pt x="3204073" y="337077"/>
                </a:lnTo>
                <a:lnTo>
                  <a:pt x="3201190" y="322789"/>
                </a:lnTo>
                <a:lnTo>
                  <a:pt x="3204073" y="308501"/>
                </a:lnTo>
                <a:lnTo>
                  <a:pt x="3211937" y="296831"/>
                </a:lnTo>
                <a:lnTo>
                  <a:pt x="3223600" y="288961"/>
                </a:lnTo>
                <a:lnTo>
                  <a:pt x="3237881" y="286075"/>
                </a:lnTo>
                <a:lnTo>
                  <a:pt x="3252163" y="288961"/>
                </a:lnTo>
                <a:lnTo>
                  <a:pt x="3263826" y="296831"/>
                </a:lnTo>
                <a:lnTo>
                  <a:pt x="3271689" y="308501"/>
                </a:lnTo>
                <a:lnTo>
                  <a:pt x="3274573" y="322789"/>
                </a:lnTo>
                <a:lnTo>
                  <a:pt x="3271689" y="337077"/>
                </a:lnTo>
                <a:lnTo>
                  <a:pt x="3263826" y="348747"/>
                </a:lnTo>
                <a:lnTo>
                  <a:pt x="3252163" y="356617"/>
                </a:lnTo>
                <a:lnTo>
                  <a:pt x="3237881" y="359503"/>
                </a:lnTo>
                <a:close/>
              </a:path>
              <a:path w="4738369" h="961390">
                <a:moveTo>
                  <a:pt x="3531937" y="362772"/>
                </a:moveTo>
                <a:lnTo>
                  <a:pt x="3516387" y="359630"/>
                </a:lnTo>
                <a:lnTo>
                  <a:pt x="3503693" y="351062"/>
                </a:lnTo>
                <a:lnTo>
                  <a:pt x="3495137" y="338353"/>
                </a:lnTo>
                <a:lnTo>
                  <a:pt x="3492000" y="322789"/>
                </a:lnTo>
                <a:lnTo>
                  <a:pt x="3495137" y="307225"/>
                </a:lnTo>
                <a:lnTo>
                  <a:pt x="3503693" y="294516"/>
                </a:lnTo>
                <a:lnTo>
                  <a:pt x="3516387" y="285948"/>
                </a:lnTo>
                <a:lnTo>
                  <a:pt x="3531937" y="282806"/>
                </a:lnTo>
                <a:lnTo>
                  <a:pt x="3547492" y="285948"/>
                </a:lnTo>
                <a:lnTo>
                  <a:pt x="3560197" y="294516"/>
                </a:lnTo>
                <a:lnTo>
                  <a:pt x="3568765" y="307225"/>
                </a:lnTo>
                <a:lnTo>
                  <a:pt x="3571907" y="322789"/>
                </a:lnTo>
                <a:lnTo>
                  <a:pt x="3568765" y="338353"/>
                </a:lnTo>
                <a:lnTo>
                  <a:pt x="3560197" y="351062"/>
                </a:lnTo>
                <a:lnTo>
                  <a:pt x="3547492" y="359630"/>
                </a:lnTo>
                <a:lnTo>
                  <a:pt x="3531937" y="362772"/>
                </a:lnTo>
                <a:close/>
              </a:path>
              <a:path w="4738369" h="961390">
                <a:moveTo>
                  <a:pt x="3825993" y="365225"/>
                </a:moveTo>
                <a:lnTo>
                  <a:pt x="3809491" y="361891"/>
                </a:lnTo>
                <a:lnTo>
                  <a:pt x="3796015" y="352799"/>
                </a:lnTo>
                <a:lnTo>
                  <a:pt x="3786928" y="339316"/>
                </a:lnTo>
                <a:lnTo>
                  <a:pt x="3783596" y="322806"/>
                </a:lnTo>
                <a:lnTo>
                  <a:pt x="3786928" y="306296"/>
                </a:lnTo>
                <a:lnTo>
                  <a:pt x="3796015" y="292812"/>
                </a:lnTo>
                <a:lnTo>
                  <a:pt x="3809491" y="283721"/>
                </a:lnTo>
                <a:lnTo>
                  <a:pt x="3825993" y="280387"/>
                </a:lnTo>
                <a:lnTo>
                  <a:pt x="3842494" y="283721"/>
                </a:lnTo>
                <a:lnTo>
                  <a:pt x="3855970" y="292812"/>
                </a:lnTo>
                <a:lnTo>
                  <a:pt x="3865057" y="306296"/>
                </a:lnTo>
                <a:lnTo>
                  <a:pt x="3868389" y="322806"/>
                </a:lnTo>
                <a:lnTo>
                  <a:pt x="3865057" y="339316"/>
                </a:lnTo>
                <a:lnTo>
                  <a:pt x="3855970" y="352799"/>
                </a:lnTo>
                <a:lnTo>
                  <a:pt x="3842494" y="361891"/>
                </a:lnTo>
                <a:lnTo>
                  <a:pt x="3825993" y="365225"/>
                </a:lnTo>
                <a:close/>
              </a:path>
              <a:path w="4738369" h="961390">
                <a:moveTo>
                  <a:pt x="4120048" y="367677"/>
                </a:moveTo>
                <a:lnTo>
                  <a:pt x="4102601" y="364151"/>
                </a:lnTo>
                <a:lnTo>
                  <a:pt x="4088353" y="354535"/>
                </a:lnTo>
                <a:lnTo>
                  <a:pt x="4078748" y="340272"/>
                </a:lnTo>
                <a:lnTo>
                  <a:pt x="4075225" y="322806"/>
                </a:lnTo>
                <a:lnTo>
                  <a:pt x="4078748" y="305340"/>
                </a:lnTo>
                <a:lnTo>
                  <a:pt x="4088353" y="291078"/>
                </a:lnTo>
                <a:lnTo>
                  <a:pt x="4102601" y="281461"/>
                </a:lnTo>
                <a:lnTo>
                  <a:pt x="4120048" y="277935"/>
                </a:lnTo>
                <a:lnTo>
                  <a:pt x="4137515" y="281461"/>
                </a:lnTo>
                <a:lnTo>
                  <a:pt x="4151772" y="291078"/>
                </a:lnTo>
                <a:lnTo>
                  <a:pt x="4161382" y="305340"/>
                </a:lnTo>
                <a:lnTo>
                  <a:pt x="4164904" y="322806"/>
                </a:lnTo>
                <a:lnTo>
                  <a:pt x="4161382" y="340272"/>
                </a:lnTo>
                <a:lnTo>
                  <a:pt x="4151772" y="354535"/>
                </a:lnTo>
                <a:lnTo>
                  <a:pt x="4137515" y="364151"/>
                </a:lnTo>
                <a:lnTo>
                  <a:pt x="4120048" y="367677"/>
                </a:lnTo>
                <a:close/>
              </a:path>
              <a:path w="4738369" h="961390">
                <a:moveTo>
                  <a:pt x="4414104" y="370127"/>
                </a:moveTo>
                <a:lnTo>
                  <a:pt x="4395705" y="366409"/>
                </a:lnTo>
                <a:lnTo>
                  <a:pt x="4380675" y="356268"/>
                </a:lnTo>
                <a:lnTo>
                  <a:pt x="4370539" y="341227"/>
                </a:lnTo>
                <a:lnTo>
                  <a:pt x="4366822" y="322806"/>
                </a:lnTo>
                <a:lnTo>
                  <a:pt x="4370539" y="304385"/>
                </a:lnTo>
                <a:lnTo>
                  <a:pt x="4380675" y="289343"/>
                </a:lnTo>
                <a:lnTo>
                  <a:pt x="4395705" y="279202"/>
                </a:lnTo>
                <a:lnTo>
                  <a:pt x="4414104" y="275483"/>
                </a:lnTo>
                <a:lnTo>
                  <a:pt x="4432522" y="279202"/>
                </a:lnTo>
                <a:lnTo>
                  <a:pt x="4447562" y="289343"/>
                </a:lnTo>
                <a:lnTo>
                  <a:pt x="4457701" y="304385"/>
                </a:lnTo>
                <a:lnTo>
                  <a:pt x="4461419" y="322806"/>
                </a:lnTo>
                <a:lnTo>
                  <a:pt x="4457701" y="341227"/>
                </a:lnTo>
                <a:lnTo>
                  <a:pt x="4447562" y="356268"/>
                </a:lnTo>
                <a:lnTo>
                  <a:pt x="4432522" y="366409"/>
                </a:lnTo>
                <a:lnTo>
                  <a:pt x="4414104" y="370127"/>
                </a:lnTo>
                <a:close/>
              </a:path>
              <a:path w="4738369" h="961390">
                <a:moveTo>
                  <a:pt x="4708160" y="372579"/>
                </a:moveTo>
                <a:lnTo>
                  <a:pt x="4688796" y="368668"/>
                </a:lnTo>
                <a:lnTo>
                  <a:pt x="4672985" y="358002"/>
                </a:lnTo>
                <a:lnTo>
                  <a:pt x="4662326" y="342181"/>
                </a:lnTo>
                <a:lnTo>
                  <a:pt x="4658418" y="322806"/>
                </a:lnTo>
                <a:lnTo>
                  <a:pt x="4662326" y="303429"/>
                </a:lnTo>
                <a:lnTo>
                  <a:pt x="4672985" y="287608"/>
                </a:lnTo>
                <a:lnTo>
                  <a:pt x="4688796" y="276942"/>
                </a:lnTo>
                <a:lnTo>
                  <a:pt x="4708160" y="273031"/>
                </a:lnTo>
                <a:lnTo>
                  <a:pt x="4727529" y="276942"/>
                </a:lnTo>
                <a:lnTo>
                  <a:pt x="4737792" y="283860"/>
                </a:lnTo>
                <a:lnTo>
                  <a:pt x="4737792" y="361750"/>
                </a:lnTo>
                <a:lnTo>
                  <a:pt x="4727529" y="368668"/>
                </a:lnTo>
                <a:lnTo>
                  <a:pt x="4708160" y="372579"/>
                </a:lnTo>
                <a:close/>
              </a:path>
              <a:path w="4738369" h="961390">
                <a:moveTo>
                  <a:pt x="4166" y="618690"/>
                </a:moveTo>
                <a:lnTo>
                  <a:pt x="2369" y="618690"/>
                </a:lnTo>
                <a:lnTo>
                  <a:pt x="1633" y="617953"/>
                </a:lnTo>
                <a:lnTo>
                  <a:pt x="1633" y="616156"/>
                </a:lnTo>
                <a:lnTo>
                  <a:pt x="2369" y="615421"/>
                </a:lnTo>
                <a:lnTo>
                  <a:pt x="4166" y="615421"/>
                </a:lnTo>
                <a:lnTo>
                  <a:pt x="4901" y="616156"/>
                </a:lnTo>
                <a:lnTo>
                  <a:pt x="4901" y="617953"/>
                </a:lnTo>
                <a:lnTo>
                  <a:pt x="4166" y="618690"/>
                </a:lnTo>
                <a:close/>
              </a:path>
              <a:path w="4738369" h="961390">
                <a:moveTo>
                  <a:pt x="300476" y="622776"/>
                </a:moveTo>
                <a:lnTo>
                  <a:pt x="294170" y="622776"/>
                </a:lnTo>
                <a:lnTo>
                  <a:pt x="291623" y="620225"/>
                </a:lnTo>
                <a:lnTo>
                  <a:pt x="291623" y="613916"/>
                </a:lnTo>
                <a:lnTo>
                  <a:pt x="294170" y="611365"/>
                </a:lnTo>
                <a:lnTo>
                  <a:pt x="300476" y="611365"/>
                </a:lnTo>
                <a:lnTo>
                  <a:pt x="303027" y="613916"/>
                </a:lnTo>
                <a:lnTo>
                  <a:pt x="303027" y="620225"/>
                </a:lnTo>
                <a:lnTo>
                  <a:pt x="300476" y="622776"/>
                </a:lnTo>
                <a:close/>
              </a:path>
              <a:path w="4738369" h="961390">
                <a:moveTo>
                  <a:pt x="596787" y="626861"/>
                </a:moveTo>
                <a:lnTo>
                  <a:pt x="585973" y="626861"/>
                </a:lnTo>
                <a:lnTo>
                  <a:pt x="581596" y="622481"/>
                </a:lnTo>
                <a:lnTo>
                  <a:pt x="581596" y="611660"/>
                </a:lnTo>
                <a:lnTo>
                  <a:pt x="585973" y="607280"/>
                </a:lnTo>
                <a:lnTo>
                  <a:pt x="596787" y="607280"/>
                </a:lnTo>
                <a:lnTo>
                  <a:pt x="601165" y="611660"/>
                </a:lnTo>
                <a:lnTo>
                  <a:pt x="601165" y="622481"/>
                </a:lnTo>
                <a:lnTo>
                  <a:pt x="596787" y="626861"/>
                </a:lnTo>
                <a:close/>
              </a:path>
              <a:path w="4738369" h="961390">
                <a:moveTo>
                  <a:pt x="892640" y="630131"/>
                </a:moveTo>
                <a:lnTo>
                  <a:pt x="878232" y="630131"/>
                </a:lnTo>
                <a:lnTo>
                  <a:pt x="872386" y="624281"/>
                </a:lnTo>
                <a:lnTo>
                  <a:pt x="872386" y="609863"/>
                </a:lnTo>
                <a:lnTo>
                  <a:pt x="878232" y="604010"/>
                </a:lnTo>
                <a:lnTo>
                  <a:pt x="892640" y="604010"/>
                </a:lnTo>
                <a:lnTo>
                  <a:pt x="898489" y="609863"/>
                </a:lnTo>
                <a:lnTo>
                  <a:pt x="898489" y="624281"/>
                </a:lnTo>
                <a:lnTo>
                  <a:pt x="892640" y="630131"/>
                </a:lnTo>
                <a:close/>
              </a:path>
              <a:path w="4738369" h="961390">
                <a:moveTo>
                  <a:pt x="1188496" y="633403"/>
                </a:moveTo>
                <a:lnTo>
                  <a:pt x="1170491" y="633403"/>
                </a:lnTo>
                <a:lnTo>
                  <a:pt x="1163189" y="626094"/>
                </a:lnTo>
                <a:lnTo>
                  <a:pt x="1163189" y="608080"/>
                </a:lnTo>
                <a:lnTo>
                  <a:pt x="1170491" y="600774"/>
                </a:lnTo>
                <a:lnTo>
                  <a:pt x="1188496" y="600774"/>
                </a:lnTo>
                <a:lnTo>
                  <a:pt x="1195798" y="608080"/>
                </a:lnTo>
                <a:lnTo>
                  <a:pt x="1195798" y="626094"/>
                </a:lnTo>
                <a:lnTo>
                  <a:pt x="1188496" y="633403"/>
                </a:lnTo>
                <a:close/>
              </a:path>
              <a:path w="4738369" h="961390">
                <a:moveTo>
                  <a:pt x="1473551" y="636669"/>
                </a:moveTo>
                <a:lnTo>
                  <a:pt x="1465930" y="635131"/>
                </a:lnTo>
                <a:lnTo>
                  <a:pt x="1459709" y="630936"/>
                </a:lnTo>
                <a:lnTo>
                  <a:pt x="1455516" y="624711"/>
                </a:lnTo>
                <a:lnTo>
                  <a:pt x="1453979" y="617087"/>
                </a:lnTo>
                <a:lnTo>
                  <a:pt x="1455516" y="609462"/>
                </a:lnTo>
                <a:lnTo>
                  <a:pt x="1459709" y="603238"/>
                </a:lnTo>
                <a:lnTo>
                  <a:pt x="1465930" y="599043"/>
                </a:lnTo>
                <a:lnTo>
                  <a:pt x="1473551" y="597505"/>
                </a:lnTo>
                <a:lnTo>
                  <a:pt x="1481171" y="599043"/>
                </a:lnTo>
                <a:lnTo>
                  <a:pt x="1487392" y="603238"/>
                </a:lnTo>
                <a:lnTo>
                  <a:pt x="1491585" y="609462"/>
                </a:lnTo>
                <a:lnTo>
                  <a:pt x="1493123" y="617087"/>
                </a:lnTo>
                <a:lnTo>
                  <a:pt x="1491585" y="624711"/>
                </a:lnTo>
                <a:lnTo>
                  <a:pt x="1487392" y="630936"/>
                </a:lnTo>
                <a:lnTo>
                  <a:pt x="1481171" y="635131"/>
                </a:lnTo>
                <a:lnTo>
                  <a:pt x="1473551" y="636669"/>
                </a:lnTo>
                <a:close/>
              </a:path>
              <a:path w="4738369" h="961390">
                <a:moveTo>
                  <a:pt x="1767606" y="639941"/>
                </a:moveTo>
                <a:lnTo>
                  <a:pt x="1758718" y="638145"/>
                </a:lnTo>
                <a:lnTo>
                  <a:pt x="1751458" y="633247"/>
                </a:lnTo>
                <a:lnTo>
                  <a:pt x="1746563" y="625982"/>
                </a:lnTo>
                <a:lnTo>
                  <a:pt x="1744768" y="617087"/>
                </a:lnTo>
                <a:lnTo>
                  <a:pt x="1746563" y="608193"/>
                </a:lnTo>
                <a:lnTo>
                  <a:pt x="1751458" y="600930"/>
                </a:lnTo>
                <a:lnTo>
                  <a:pt x="1758718" y="596032"/>
                </a:lnTo>
                <a:lnTo>
                  <a:pt x="1767606" y="594236"/>
                </a:lnTo>
                <a:lnTo>
                  <a:pt x="1776495" y="596032"/>
                </a:lnTo>
                <a:lnTo>
                  <a:pt x="1783754" y="600930"/>
                </a:lnTo>
                <a:lnTo>
                  <a:pt x="1788649" y="608193"/>
                </a:lnTo>
                <a:lnTo>
                  <a:pt x="1790444" y="617087"/>
                </a:lnTo>
                <a:lnTo>
                  <a:pt x="1788649" y="625982"/>
                </a:lnTo>
                <a:lnTo>
                  <a:pt x="1783754" y="633247"/>
                </a:lnTo>
                <a:lnTo>
                  <a:pt x="1776495" y="638145"/>
                </a:lnTo>
                <a:lnTo>
                  <a:pt x="1767606" y="639941"/>
                </a:lnTo>
                <a:close/>
              </a:path>
              <a:path w="4738369" h="961390">
                <a:moveTo>
                  <a:pt x="2061665" y="642390"/>
                </a:moveTo>
                <a:lnTo>
                  <a:pt x="2051830" y="640403"/>
                </a:lnTo>
                <a:lnTo>
                  <a:pt x="2043796" y="634983"/>
                </a:lnTo>
                <a:lnTo>
                  <a:pt x="2038378" y="626945"/>
                </a:lnTo>
                <a:lnTo>
                  <a:pt x="2036391" y="617103"/>
                </a:lnTo>
                <a:lnTo>
                  <a:pt x="2038378" y="607263"/>
                </a:lnTo>
                <a:lnTo>
                  <a:pt x="2043796" y="599225"/>
                </a:lnTo>
                <a:lnTo>
                  <a:pt x="2051830" y="593804"/>
                </a:lnTo>
                <a:lnTo>
                  <a:pt x="2061665" y="591816"/>
                </a:lnTo>
                <a:lnTo>
                  <a:pt x="2071498" y="593804"/>
                </a:lnTo>
                <a:lnTo>
                  <a:pt x="2079531" y="599225"/>
                </a:lnTo>
                <a:lnTo>
                  <a:pt x="2084949" y="607263"/>
                </a:lnTo>
                <a:lnTo>
                  <a:pt x="2086936" y="617103"/>
                </a:lnTo>
                <a:lnTo>
                  <a:pt x="2084951" y="626945"/>
                </a:lnTo>
                <a:lnTo>
                  <a:pt x="2079538" y="634983"/>
                </a:lnTo>
                <a:lnTo>
                  <a:pt x="2071505" y="640403"/>
                </a:lnTo>
                <a:lnTo>
                  <a:pt x="2061665" y="642390"/>
                </a:lnTo>
                <a:close/>
              </a:path>
              <a:path w="4738369" h="961390">
                <a:moveTo>
                  <a:pt x="2355721" y="645660"/>
                </a:moveTo>
                <a:lnTo>
                  <a:pt x="2344611" y="643416"/>
                </a:lnTo>
                <a:lnTo>
                  <a:pt x="2335539" y="637297"/>
                </a:lnTo>
                <a:lnTo>
                  <a:pt x="2329423" y="628220"/>
                </a:lnTo>
                <a:lnTo>
                  <a:pt x="2327181" y="617103"/>
                </a:lnTo>
                <a:lnTo>
                  <a:pt x="2329423" y="605986"/>
                </a:lnTo>
                <a:lnTo>
                  <a:pt x="2335539" y="596910"/>
                </a:lnTo>
                <a:lnTo>
                  <a:pt x="2344611" y="590791"/>
                </a:lnTo>
                <a:lnTo>
                  <a:pt x="2355721" y="588547"/>
                </a:lnTo>
                <a:lnTo>
                  <a:pt x="2366831" y="590791"/>
                </a:lnTo>
                <a:lnTo>
                  <a:pt x="2375903" y="596910"/>
                </a:lnTo>
                <a:lnTo>
                  <a:pt x="2382018" y="605986"/>
                </a:lnTo>
                <a:lnTo>
                  <a:pt x="2384261" y="617103"/>
                </a:lnTo>
                <a:lnTo>
                  <a:pt x="2382018" y="628220"/>
                </a:lnTo>
                <a:lnTo>
                  <a:pt x="2375903" y="637297"/>
                </a:lnTo>
                <a:lnTo>
                  <a:pt x="2366831" y="643416"/>
                </a:lnTo>
                <a:lnTo>
                  <a:pt x="2355721" y="645660"/>
                </a:lnTo>
                <a:close/>
              </a:path>
              <a:path w="4738369" h="961390">
                <a:moveTo>
                  <a:pt x="2649777" y="648929"/>
                </a:moveTo>
                <a:lnTo>
                  <a:pt x="2637398" y="646427"/>
                </a:lnTo>
                <a:lnTo>
                  <a:pt x="2627288" y="639605"/>
                </a:lnTo>
                <a:lnTo>
                  <a:pt x="2620471" y="629489"/>
                </a:lnTo>
                <a:lnTo>
                  <a:pt x="2617971" y="617103"/>
                </a:lnTo>
                <a:lnTo>
                  <a:pt x="2620471" y="604717"/>
                </a:lnTo>
                <a:lnTo>
                  <a:pt x="2627288" y="594601"/>
                </a:lnTo>
                <a:lnTo>
                  <a:pt x="2637398" y="587780"/>
                </a:lnTo>
                <a:lnTo>
                  <a:pt x="2649777" y="585278"/>
                </a:lnTo>
                <a:lnTo>
                  <a:pt x="2662156" y="587780"/>
                </a:lnTo>
                <a:lnTo>
                  <a:pt x="2672267" y="594601"/>
                </a:lnTo>
                <a:lnTo>
                  <a:pt x="2679085" y="604717"/>
                </a:lnTo>
                <a:lnTo>
                  <a:pt x="2681586" y="617103"/>
                </a:lnTo>
                <a:lnTo>
                  <a:pt x="2679085" y="629489"/>
                </a:lnTo>
                <a:lnTo>
                  <a:pt x="2672267" y="639605"/>
                </a:lnTo>
                <a:lnTo>
                  <a:pt x="2662156" y="646427"/>
                </a:lnTo>
                <a:lnTo>
                  <a:pt x="2649777" y="648929"/>
                </a:lnTo>
                <a:close/>
              </a:path>
              <a:path w="4738369" h="961390">
                <a:moveTo>
                  <a:pt x="2943832" y="651381"/>
                </a:moveTo>
                <a:lnTo>
                  <a:pt x="2930509" y="648688"/>
                </a:lnTo>
                <a:lnTo>
                  <a:pt x="2919625" y="641343"/>
                </a:lnTo>
                <a:lnTo>
                  <a:pt x="2912285" y="630452"/>
                </a:lnTo>
                <a:lnTo>
                  <a:pt x="2909593" y="617120"/>
                </a:lnTo>
                <a:lnTo>
                  <a:pt x="2912285" y="603787"/>
                </a:lnTo>
                <a:lnTo>
                  <a:pt x="2919625" y="592896"/>
                </a:lnTo>
                <a:lnTo>
                  <a:pt x="2930509" y="585552"/>
                </a:lnTo>
                <a:lnTo>
                  <a:pt x="2943832" y="582858"/>
                </a:lnTo>
                <a:lnTo>
                  <a:pt x="2957157" y="585552"/>
                </a:lnTo>
                <a:lnTo>
                  <a:pt x="2968042" y="592896"/>
                </a:lnTo>
                <a:lnTo>
                  <a:pt x="2975382" y="603787"/>
                </a:lnTo>
                <a:lnTo>
                  <a:pt x="2978074" y="617120"/>
                </a:lnTo>
                <a:lnTo>
                  <a:pt x="2975384" y="630452"/>
                </a:lnTo>
                <a:lnTo>
                  <a:pt x="2968048" y="641343"/>
                </a:lnTo>
                <a:lnTo>
                  <a:pt x="2957164" y="648688"/>
                </a:lnTo>
                <a:lnTo>
                  <a:pt x="2943832" y="651381"/>
                </a:lnTo>
                <a:close/>
              </a:path>
              <a:path w="4738369" h="961390">
                <a:moveTo>
                  <a:pt x="3237881" y="653834"/>
                </a:moveTo>
                <a:lnTo>
                  <a:pt x="3223600" y="650948"/>
                </a:lnTo>
                <a:lnTo>
                  <a:pt x="3211937" y="643078"/>
                </a:lnTo>
                <a:lnTo>
                  <a:pt x="3204073" y="631408"/>
                </a:lnTo>
                <a:lnTo>
                  <a:pt x="3201190" y="617120"/>
                </a:lnTo>
                <a:lnTo>
                  <a:pt x="3204073" y="602833"/>
                </a:lnTo>
                <a:lnTo>
                  <a:pt x="3211937" y="591162"/>
                </a:lnTo>
                <a:lnTo>
                  <a:pt x="3223600" y="583292"/>
                </a:lnTo>
                <a:lnTo>
                  <a:pt x="3237881" y="580405"/>
                </a:lnTo>
                <a:lnTo>
                  <a:pt x="3252163" y="583292"/>
                </a:lnTo>
                <a:lnTo>
                  <a:pt x="3263826" y="591162"/>
                </a:lnTo>
                <a:lnTo>
                  <a:pt x="3271689" y="602833"/>
                </a:lnTo>
                <a:lnTo>
                  <a:pt x="3274573" y="617120"/>
                </a:lnTo>
                <a:lnTo>
                  <a:pt x="3271689" y="631408"/>
                </a:lnTo>
                <a:lnTo>
                  <a:pt x="3263826" y="643078"/>
                </a:lnTo>
                <a:lnTo>
                  <a:pt x="3252163" y="650948"/>
                </a:lnTo>
                <a:lnTo>
                  <a:pt x="3237881" y="653834"/>
                </a:lnTo>
                <a:close/>
              </a:path>
              <a:path w="4738369" h="961390">
                <a:moveTo>
                  <a:pt x="3531937" y="657103"/>
                </a:moveTo>
                <a:lnTo>
                  <a:pt x="3516387" y="653961"/>
                </a:lnTo>
                <a:lnTo>
                  <a:pt x="3503693" y="645393"/>
                </a:lnTo>
                <a:lnTo>
                  <a:pt x="3495137" y="632684"/>
                </a:lnTo>
                <a:lnTo>
                  <a:pt x="3492000" y="617120"/>
                </a:lnTo>
                <a:lnTo>
                  <a:pt x="3495137" y="601556"/>
                </a:lnTo>
                <a:lnTo>
                  <a:pt x="3503693" y="588847"/>
                </a:lnTo>
                <a:lnTo>
                  <a:pt x="3516387" y="580278"/>
                </a:lnTo>
                <a:lnTo>
                  <a:pt x="3531937" y="577136"/>
                </a:lnTo>
                <a:lnTo>
                  <a:pt x="3547492" y="580278"/>
                </a:lnTo>
                <a:lnTo>
                  <a:pt x="3560197" y="588847"/>
                </a:lnTo>
                <a:lnTo>
                  <a:pt x="3568765" y="601556"/>
                </a:lnTo>
                <a:lnTo>
                  <a:pt x="3571907" y="617120"/>
                </a:lnTo>
                <a:lnTo>
                  <a:pt x="3568765" y="632684"/>
                </a:lnTo>
                <a:lnTo>
                  <a:pt x="3560197" y="645393"/>
                </a:lnTo>
                <a:lnTo>
                  <a:pt x="3547492" y="653961"/>
                </a:lnTo>
                <a:lnTo>
                  <a:pt x="3531937" y="657103"/>
                </a:lnTo>
                <a:close/>
              </a:path>
              <a:path w="4738369" h="961390">
                <a:moveTo>
                  <a:pt x="3825993" y="659556"/>
                </a:moveTo>
                <a:lnTo>
                  <a:pt x="3809491" y="656222"/>
                </a:lnTo>
                <a:lnTo>
                  <a:pt x="3796015" y="647130"/>
                </a:lnTo>
                <a:lnTo>
                  <a:pt x="3786928" y="633646"/>
                </a:lnTo>
                <a:lnTo>
                  <a:pt x="3783596" y="617136"/>
                </a:lnTo>
                <a:lnTo>
                  <a:pt x="3786928" y="600626"/>
                </a:lnTo>
                <a:lnTo>
                  <a:pt x="3796015" y="587144"/>
                </a:lnTo>
                <a:lnTo>
                  <a:pt x="3809491" y="578053"/>
                </a:lnTo>
                <a:lnTo>
                  <a:pt x="3825993" y="574720"/>
                </a:lnTo>
                <a:lnTo>
                  <a:pt x="3842494" y="578053"/>
                </a:lnTo>
                <a:lnTo>
                  <a:pt x="3855970" y="587144"/>
                </a:lnTo>
                <a:lnTo>
                  <a:pt x="3865057" y="600626"/>
                </a:lnTo>
                <a:lnTo>
                  <a:pt x="3868389" y="617136"/>
                </a:lnTo>
                <a:lnTo>
                  <a:pt x="3865057" y="633646"/>
                </a:lnTo>
                <a:lnTo>
                  <a:pt x="3855970" y="647130"/>
                </a:lnTo>
                <a:lnTo>
                  <a:pt x="3842494" y="656222"/>
                </a:lnTo>
                <a:lnTo>
                  <a:pt x="3825993" y="659556"/>
                </a:lnTo>
                <a:close/>
              </a:path>
              <a:path w="4738369" h="961390">
                <a:moveTo>
                  <a:pt x="4120048" y="662008"/>
                </a:moveTo>
                <a:lnTo>
                  <a:pt x="4102601" y="658482"/>
                </a:lnTo>
                <a:lnTo>
                  <a:pt x="4088353" y="648866"/>
                </a:lnTo>
                <a:lnTo>
                  <a:pt x="4078748" y="634602"/>
                </a:lnTo>
                <a:lnTo>
                  <a:pt x="4075225" y="617136"/>
                </a:lnTo>
                <a:lnTo>
                  <a:pt x="4078748" y="599672"/>
                </a:lnTo>
                <a:lnTo>
                  <a:pt x="4088353" y="585409"/>
                </a:lnTo>
                <a:lnTo>
                  <a:pt x="4102601" y="575793"/>
                </a:lnTo>
                <a:lnTo>
                  <a:pt x="4120048" y="572267"/>
                </a:lnTo>
                <a:lnTo>
                  <a:pt x="4137515" y="575793"/>
                </a:lnTo>
                <a:lnTo>
                  <a:pt x="4151772" y="585409"/>
                </a:lnTo>
                <a:lnTo>
                  <a:pt x="4161382" y="599672"/>
                </a:lnTo>
                <a:lnTo>
                  <a:pt x="4164904" y="617136"/>
                </a:lnTo>
                <a:lnTo>
                  <a:pt x="4161382" y="634602"/>
                </a:lnTo>
                <a:lnTo>
                  <a:pt x="4151772" y="648866"/>
                </a:lnTo>
                <a:lnTo>
                  <a:pt x="4137515" y="658482"/>
                </a:lnTo>
                <a:lnTo>
                  <a:pt x="4120048" y="662008"/>
                </a:lnTo>
                <a:close/>
              </a:path>
              <a:path w="4738369" h="961390">
                <a:moveTo>
                  <a:pt x="4414104" y="664458"/>
                </a:moveTo>
                <a:lnTo>
                  <a:pt x="4395705" y="660740"/>
                </a:lnTo>
                <a:lnTo>
                  <a:pt x="4380675" y="650599"/>
                </a:lnTo>
                <a:lnTo>
                  <a:pt x="4370539" y="635558"/>
                </a:lnTo>
                <a:lnTo>
                  <a:pt x="4366822" y="617136"/>
                </a:lnTo>
                <a:lnTo>
                  <a:pt x="4370539" y="598716"/>
                </a:lnTo>
                <a:lnTo>
                  <a:pt x="4380675" y="583674"/>
                </a:lnTo>
                <a:lnTo>
                  <a:pt x="4395705" y="573533"/>
                </a:lnTo>
                <a:lnTo>
                  <a:pt x="4414104" y="569814"/>
                </a:lnTo>
                <a:lnTo>
                  <a:pt x="4432522" y="573533"/>
                </a:lnTo>
                <a:lnTo>
                  <a:pt x="4447562" y="583674"/>
                </a:lnTo>
                <a:lnTo>
                  <a:pt x="4457701" y="598716"/>
                </a:lnTo>
                <a:lnTo>
                  <a:pt x="4461419" y="617136"/>
                </a:lnTo>
                <a:lnTo>
                  <a:pt x="4457701" y="635558"/>
                </a:lnTo>
                <a:lnTo>
                  <a:pt x="4447562" y="650599"/>
                </a:lnTo>
                <a:lnTo>
                  <a:pt x="4432522" y="660740"/>
                </a:lnTo>
                <a:lnTo>
                  <a:pt x="4414104" y="664458"/>
                </a:lnTo>
                <a:close/>
              </a:path>
              <a:path w="4738369" h="961390">
                <a:moveTo>
                  <a:pt x="4708160" y="666910"/>
                </a:moveTo>
                <a:lnTo>
                  <a:pt x="4688796" y="663000"/>
                </a:lnTo>
                <a:lnTo>
                  <a:pt x="4672985" y="652333"/>
                </a:lnTo>
                <a:lnTo>
                  <a:pt x="4662326" y="636512"/>
                </a:lnTo>
                <a:lnTo>
                  <a:pt x="4658418" y="617136"/>
                </a:lnTo>
                <a:lnTo>
                  <a:pt x="4662326" y="597760"/>
                </a:lnTo>
                <a:lnTo>
                  <a:pt x="4672985" y="581939"/>
                </a:lnTo>
                <a:lnTo>
                  <a:pt x="4688796" y="571273"/>
                </a:lnTo>
                <a:lnTo>
                  <a:pt x="4708160" y="567362"/>
                </a:lnTo>
                <a:lnTo>
                  <a:pt x="4727529" y="571273"/>
                </a:lnTo>
                <a:lnTo>
                  <a:pt x="4737792" y="578191"/>
                </a:lnTo>
                <a:lnTo>
                  <a:pt x="4737792" y="656081"/>
                </a:lnTo>
                <a:lnTo>
                  <a:pt x="4727529" y="663000"/>
                </a:lnTo>
                <a:lnTo>
                  <a:pt x="4708160" y="666910"/>
                </a:lnTo>
                <a:close/>
              </a:path>
              <a:path w="4738369" h="961390">
                <a:moveTo>
                  <a:pt x="5064" y="914671"/>
                </a:moveTo>
                <a:lnTo>
                  <a:pt x="1454" y="914671"/>
                </a:lnTo>
                <a:lnTo>
                  <a:pt x="0" y="913218"/>
                </a:lnTo>
                <a:lnTo>
                  <a:pt x="0" y="909588"/>
                </a:lnTo>
                <a:lnTo>
                  <a:pt x="1454" y="908133"/>
                </a:lnTo>
                <a:lnTo>
                  <a:pt x="5081" y="908133"/>
                </a:lnTo>
                <a:lnTo>
                  <a:pt x="6534" y="909588"/>
                </a:lnTo>
                <a:lnTo>
                  <a:pt x="6534" y="913218"/>
                </a:lnTo>
                <a:lnTo>
                  <a:pt x="5064" y="914671"/>
                </a:lnTo>
                <a:close/>
              </a:path>
              <a:path w="4738369" h="961390">
                <a:moveTo>
                  <a:pt x="300935" y="917940"/>
                </a:moveTo>
                <a:lnTo>
                  <a:pt x="293731" y="917940"/>
                </a:lnTo>
                <a:lnTo>
                  <a:pt x="290806" y="915015"/>
                </a:lnTo>
                <a:lnTo>
                  <a:pt x="290806" y="907824"/>
                </a:lnTo>
                <a:lnTo>
                  <a:pt x="293731" y="904896"/>
                </a:lnTo>
                <a:lnTo>
                  <a:pt x="300918" y="904896"/>
                </a:lnTo>
                <a:lnTo>
                  <a:pt x="303843" y="907824"/>
                </a:lnTo>
                <a:lnTo>
                  <a:pt x="303843" y="915015"/>
                </a:lnTo>
                <a:lnTo>
                  <a:pt x="300935" y="917940"/>
                </a:lnTo>
                <a:close/>
              </a:path>
              <a:path w="4738369" h="961390">
                <a:moveTo>
                  <a:pt x="596787" y="921209"/>
                </a:moveTo>
                <a:lnTo>
                  <a:pt x="585973" y="921209"/>
                </a:lnTo>
                <a:lnTo>
                  <a:pt x="581596" y="916828"/>
                </a:lnTo>
                <a:lnTo>
                  <a:pt x="581596" y="906008"/>
                </a:lnTo>
                <a:lnTo>
                  <a:pt x="585973" y="901627"/>
                </a:lnTo>
                <a:lnTo>
                  <a:pt x="596787" y="901627"/>
                </a:lnTo>
                <a:lnTo>
                  <a:pt x="601165" y="906008"/>
                </a:lnTo>
                <a:lnTo>
                  <a:pt x="601165" y="916828"/>
                </a:lnTo>
                <a:lnTo>
                  <a:pt x="596787" y="921209"/>
                </a:lnTo>
                <a:close/>
              </a:path>
              <a:path w="4738369" h="961390">
                <a:moveTo>
                  <a:pt x="892640" y="924481"/>
                </a:moveTo>
                <a:lnTo>
                  <a:pt x="878232" y="924481"/>
                </a:lnTo>
                <a:lnTo>
                  <a:pt x="872386" y="918628"/>
                </a:lnTo>
                <a:lnTo>
                  <a:pt x="872386" y="904211"/>
                </a:lnTo>
                <a:lnTo>
                  <a:pt x="878232" y="898358"/>
                </a:lnTo>
                <a:lnTo>
                  <a:pt x="892640" y="898358"/>
                </a:lnTo>
                <a:lnTo>
                  <a:pt x="898489" y="904211"/>
                </a:lnTo>
                <a:lnTo>
                  <a:pt x="898489" y="918628"/>
                </a:lnTo>
                <a:lnTo>
                  <a:pt x="892640" y="924481"/>
                </a:lnTo>
                <a:close/>
              </a:path>
              <a:path w="4738369" h="961390">
                <a:moveTo>
                  <a:pt x="1188496" y="927747"/>
                </a:moveTo>
                <a:lnTo>
                  <a:pt x="1170491" y="927747"/>
                </a:lnTo>
                <a:lnTo>
                  <a:pt x="1163189" y="920442"/>
                </a:lnTo>
                <a:lnTo>
                  <a:pt x="1163189" y="902427"/>
                </a:lnTo>
                <a:lnTo>
                  <a:pt x="1170491" y="895122"/>
                </a:lnTo>
                <a:lnTo>
                  <a:pt x="1188496" y="895122"/>
                </a:lnTo>
                <a:lnTo>
                  <a:pt x="1195798" y="902427"/>
                </a:lnTo>
                <a:lnTo>
                  <a:pt x="1195798" y="920442"/>
                </a:lnTo>
                <a:lnTo>
                  <a:pt x="1188496" y="927747"/>
                </a:lnTo>
                <a:close/>
              </a:path>
              <a:path w="4738369" h="961390">
                <a:moveTo>
                  <a:pt x="1473551" y="931020"/>
                </a:moveTo>
                <a:lnTo>
                  <a:pt x="1465930" y="929481"/>
                </a:lnTo>
                <a:lnTo>
                  <a:pt x="1459709" y="925285"/>
                </a:lnTo>
                <a:lnTo>
                  <a:pt x="1455516" y="919059"/>
                </a:lnTo>
                <a:lnTo>
                  <a:pt x="1453979" y="911434"/>
                </a:lnTo>
                <a:lnTo>
                  <a:pt x="1455516" y="903810"/>
                </a:lnTo>
                <a:lnTo>
                  <a:pt x="1459709" y="897586"/>
                </a:lnTo>
                <a:lnTo>
                  <a:pt x="1465930" y="893391"/>
                </a:lnTo>
                <a:lnTo>
                  <a:pt x="1473551" y="891852"/>
                </a:lnTo>
                <a:lnTo>
                  <a:pt x="1481171" y="893391"/>
                </a:lnTo>
                <a:lnTo>
                  <a:pt x="1487392" y="897586"/>
                </a:lnTo>
                <a:lnTo>
                  <a:pt x="1491585" y="903810"/>
                </a:lnTo>
                <a:lnTo>
                  <a:pt x="1493123" y="911434"/>
                </a:lnTo>
                <a:lnTo>
                  <a:pt x="1491585" y="919059"/>
                </a:lnTo>
                <a:lnTo>
                  <a:pt x="1487392" y="925285"/>
                </a:lnTo>
                <a:lnTo>
                  <a:pt x="1481171" y="929481"/>
                </a:lnTo>
                <a:lnTo>
                  <a:pt x="1473551" y="931020"/>
                </a:lnTo>
                <a:close/>
              </a:path>
              <a:path w="4738369" h="961390">
                <a:moveTo>
                  <a:pt x="1767606" y="934289"/>
                </a:moveTo>
                <a:lnTo>
                  <a:pt x="1758718" y="932492"/>
                </a:lnTo>
                <a:lnTo>
                  <a:pt x="1751458" y="927594"/>
                </a:lnTo>
                <a:lnTo>
                  <a:pt x="1746563" y="920330"/>
                </a:lnTo>
                <a:lnTo>
                  <a:pt x="1744768" y="911434"/>
                </a:lnTo>
                <a:lnTo>
                  <a:pt x="1746563" y="902541"/>
                </a:lnTo>
                <a:lnTo>
                  <a:pt x="1751458" y="895277"/>
                </a:lnTo>
                <a:lnTo>
                  <a:pt x="1758718" y="890380"/>
                </a:lnTo>
                <a:lnTo>
                  <a:pt x="1767606" y="888583"/>
                </a:lnTo>
                <a:lnTo>
                  <a:pt x="1776495" y="890380"/>
                </a:lnTo>
                <a:lnTo>
                  <a:pt x="1783754" y="895277"/>
                </a:lnTo>
                <a:lnTo>
                  <a:pt x="1788649" y="902541"/>
                </a:lnTo>
                <a:lnTo>
                  <a:pt x="1790444" y="911434"/>
                </a:lnTo>
                <a:lnTo>
                  <a:pt x="1788649" y="920330"/>
                </a:lnTo>
                <a:lnTo>
                  <a:pt x="1783754" y="927594"/>
                </a:lnTo>
                <a:lnTo>
                  <a:pt x="1776495" y="932492"/>
                </a:lnTo>
                <a:lnTo>
                  <a:pt x="1767606" y="934289"/>
                </a:lnTo>
                <a:close/>
              </a:path>
              <a:path w="4738369" h="961390">
                <a:moveTo>
                  <a:pt x="2061665" y="936738"/>
                </a:moveTo>
                <a:lnTo>
                  <a:pt x="2051830" y="934750"/>
                </a:lnTo>
                <a:lnTo>
                  <a:pt x="2043796" y="929330"/>
                </a:lnTo>
                <a:lnTo>
                  <a:pt x="2038378" y="921292"/>
                </a:lnTo>
                <a:lnTo>
                  <a:pt x="2036391" y="911451"/>
                </a:lnTo>
                <a:lnTo>
                  <a:pt x="2038378" y="901611"/>
                </a:lnTo>
                <a:lnTo>
                  <a:pt x="2043796" y="893573"/>
                </a:lnTo>
                <a:lnTo>
                  <a:pt x="2051830" y="888152"/>
                </a:lnTo>
                <a:lnTo>
                  <a:pt x="2061665" y="886164"/>
                </a:lnTo>
                <a:lnTo>
                  <a:pt x="2071498" y="888152"/>
                </a:lnTo>
                <a:lnTo>
                  <a:pt x="2079531" y="893573"/>
                </a:lnTo>
                <a:lnTo>
                  <a:pt x="2084949" y="901611"/>
                </a:lnTo>
                <a:lnTo>
                  <a:pt x="2086936" y="911451"/>
                </a:lnTo>
                <a:lnTo>
                  <a:pt x="2084951" y="921292"/>
                </a:lnTo>
                <a:lnTo>
                  <a:pt x="2079538" y="929330"/>
                </a:lnTo>
                <a:lnTo>
                  <a:pt x="2071505" y="934750"/>
                </a:lnTo>
                <a:lnTo>
                  <a:pt x="2061665" y="936738"/>
                </a:lnTo>
                <a:close/>
              </a:path>
              <a:path w="4738369" h="961390">
                <a:moveTo>
                  <a:pt x="2355721" y="940007"/>
                </a:moveTo>
                <a:lnTo>
                  <a:pt x="2344611" y="937764"/>
                </a:lnTo>
                <a:lnTo>
                  <a:pt x="2335539" y="931645"/>
                </a:lnTo>
                <a:lnTo>
                  <a:pt x="2329423" y="922568"/>
                </a:lnTo>
                <a:lnTo>
                  <a:pt x="2327181" y="911451"/>
                </a:lnTo>
                <a:lnTo>
                  <a:pt x="2329423" y="900334"/>
                </a:lnTo>
                <a:lnTo>
                  <a:pt x="2335539" y="891257"/>
                </a:lnTo>
                <a:lnTo>
                  <a:pt x="2344611" y="885138"/>
                </a:lnTo>
                <a:lnTo>
                  <a:pt x="2355721" y="882894"/>
                </a:lnTo>
                <a:lnTo>
                  <a:pt x="2366831" y="885138"/>
                </a:lnTo>
                <a:lnTo>
                  <a:pt x="2375903" y="891257"/>
                </a:lnTo>
                <a:lnTo>
                  <a:pt x="2382018" y="900334"/>
                </a:lnTo>
                <a:lnTo>
                  <a:pt x="2384261" y="911451"/>
                </a:lnTo>
                <a:lnTo>
                  <a:pt x="2382018" y="922568"/>
                </a:lnTo>
                <a:lnTo>
                  <a:pt x="2375903" y="931645"/>
                </a:lnTo>
                <a:lnTo>
                  <a:pt x="2366831" y="937764"/>
                </a:lnTo>
                <a:lnTo>
                  <a:pt x="2355721" y="940007"/>
                </a:lnTo>
                <a:close/>
              </a:path>
              <a:path w="4738369" h="961390">
                <a:moveTo>
                  <a:pt x="2649777" y="943276"/>
                </a:moveTo>
                <a:lnTo>
                  <a:pt x="2637398" y="940775"/>
                </a:lnTo>
                <a:lnTo>
                  <a:pt x="2627288" y="933953"/>
                </a:lnTo>
                <a:lnTo>
                  <a:pt x="2620471" y="923837"/>
                </a:lnTo>
                <a:lnTo>
                  <a:pt x="2617971" y="911451"/>
                </a:lnTo>
                <a:lnTo>
                  <a:pt x="2620471" y="899065"/>
                </a:lnTo>
                <a:lnTo>
                  <a:pt x="2627288" y="888949"/>
                </a:lnTo>
                <a:lnTo>
                  <a:pt x="2637398" y="882127"/>
                </a:lnTo>
                <a:lnTo>
                  <a:pt x="2649777" y="879625"/>
                </a:lnTo>
                <a:lnTo>
                  <a:pt x="2662156" y="882127"/>
                </a:lnTo>
                <a:lnTo>
                  <a:pt x="2672267" y="888949"/>
                </a:lnTo>
                <a:lnTo>
                  <a:pt x="2679085" y="899065"/>
                </a:lnTo>
                <a:lnTo>
                  <a:pt x="2681586" y="911451"/>
                </a:lnTo>
                <a:lnTo>
                  <a:pt x="2679085" y="923837"/>
                </a:lnTo>
                <a:lnTo>
                  <a:pt x="2672267" y="933953"/>
                </a:lnTo>
                <a:lnTo>
                  <a:pt x="2662156" y="940775"/>
                </a:lnTo>
                <a:lnTo>
                  <a:pt x="2649777" y="943276"/>
                </a:lnTo>
                <a:close/>
              </a:path>
              <a:path w="4738369" h="961390">
                <a:moveTo>
                  <a:pt x="2943832" y="945729"/>
                </a:moveTo>
                <a:lnTo>
                  <a:pt x="2930509" y="943035"/>
                </a:lnTo>
                <a:lnTo>
                  <a:pt x="2919625" y="935690"/>
                </a:lnTo>
                <a:lnTo>
                  <a:pt x="2912285" y="924799"/>
                </a:lnTo>
                <a:lnTo>
                  <a:pt x="2909593" y="911467"/>
                </a:lnTo>
                <a:lnTo>
                  <a:pt x="2912285" y="898135"/>
                </a:lnTo>
                <a:lnTo>
                  <a:pt x="2919625" y="887244"/>
                </a:lnTo>
                <a:lnTo>
                  <a:pt x="2930509" y="879899"/>
                </a:lnTo>
                <a:lnTo>
                  <a:pt x="2943832" y="877206"/>
                </a:lnTo>
                <a:lnTo>
                  <a:pt x="2957157" y="879899"/>
                </a:lnTo>
                <a:lnTo>
                  <a:pt x="2968042" y="887244"/>
                </a:lnTo>
                <a:lnTo>
                  <a:pt x="2975382" y="898135"/>
                </a:lnTo>
                <a:lnTo>
                  <a:pt x="2978074" y="911467"/>
                </a:lnTo>
                <a:lnTo>
                  <a:pt x="2975384" y="924799"/>
                </a:lnTo>
                <a:lnTo>
                  <a:pt x="2968048" y="935690"/>
                </a:lnTo>
                <a:lnTo>
                  <a:pt x="2957164" y="943035"/>
                </a:lnTo>
                <a:lnTo>
                  <a:pt x="2943832" y="945729"/>
                </a:lnTo>
                <a:close/>
              </a:path>
              <a:path w="4738369" h="961390">
                <a:moveTo>
                  <a:pt x="3237881" y="948182"/>
                </a:moveTo>
                <a:lnTo>
                  <a:pt x="3223600" y="945295"/>
                </a:lnTo>
                <a:lnTo>
                  <a:pt x="3211937" y="937426"/>
                </a:lnTo>
                <a:lnTo>
                  <a:pt x="3204073" y="925755"/>
                </a:lnTo>
                <a:lnTo>
                  <a:pt x="3201190" y="911467"/>
                </a:lnTo>
                <a:lnTo>
                  <a:pt x="3204073" y="897179"/>
                </a:lnTo>
                <a:lnTo>
                  <a:pt x="3211937" y="885509"/>
                </a:lnTo>
                <a:lnTo>
                  <a:pt x="3223600" y="877639"/>
                </a:lnTo>
                <a:lnTo>
                  <a:pt x="3237881" y="874753"/>
                </a:lnTo>
                <a:lnTo>
                  <a:pt x="3252163" y="877639"/>
                </a:lnTo>
                <a:lnTo>
                  <a:pt x="3263826" y="885509"/>
                </a:lnTo>
                <a:lnTo>
                  <a:pt x="3271689" y="897179"/>
                </a:lnTo>
                <a:lnTo>
                  <a:pt x="3274573" y="911467"/>
                </a:lnTo>
                <a:lnTo>
                  <a:pt x="3271689" y="925755"/>
                </a:lnTo>
                <a:lnTo>
                  <a:pt x="3263826" y="937426"/>
                </a:lnTo>
                <a:lnTo>
                  <a:pt x="3252163" y="945295"/>
                </a:lnTo>
                <a:lnTo>
                  <a:pt x="3237881" y="948182"/>
                </a:lnTo>
                <a:close/>
              </a:path>
              <a:path w="4738369" h="961390">
                <a:moveTo>
                  <a:pt x="3531937" y="951451"/>
                </a:moveTo>
                <a:lnTo>
                  <a:pt x="3516387" y="948309"/>
                </a:lnTo>
                <a:lnTo>
                  <a:pt x="3503693" y="939740"/>
                </a:lnTo>
                <a:lnTo>
                  <a:pt x="3495137" y="927031"/>
                </a:lnTo>
                <a:lnTo>
                  <a:pt x="3492000" y="911467"/>
                </a:lnTo>
                <a:lnTo>
                  <a:pt x="3495137" y="895903"/>
                </a:lnTo>
                <a:lnTo>
                  <a:pt x="3503693" y="883194"/>
                </a:lnTo>
                <a:lnTo>
                  <a:pt x="3516387" y="874626"/>
                </a:lnTo>
                <a:lnTo>
                  <a:pt x="3531937" y="871484"/>
                </a:lnTo>
                <a:lnTo>
                  <a:pt x="3547492" y="874626"/>
                </a:lnTo>
                <a:lnTo>
                  <a:pt x="3560197" y="883194"/>
                </a:lnTo>
                <a:lnTo>
                  <a:pt x="3568765" y="895903"/>
                </a:lnTo>
                <a:lnTo>
                  <a:pt x="3571907" y="911467"/>
                </a:lnTo>
                <a:lnTo>
                  <a:pt x="3568765" y="927031"/>
                </a:lnTo>
                <a:lnTo>
                  <a:pt x="3560197" y="939740"/>
                </a:lnTo>
                <a:lnTo>
                  <a:pt x="3547492" y="948309"/>
                </a:lnTo>
                <a:lnTo>
                  <a:pt x="3531937" y="951451"/>
                </a:lnTo>
                <a:close/>
              </a:path>
              <a:path w="4738369" h="961390">
                <a:moveTo>
                  <a:pt x="3825993" y="953903"/>
                </a:moveTo>
                <a:lnTo>
                  <a:pt x="3809491" y="950569"/>
                </a:lnTo>
                <a:lnTo>
                  <a:pt x="3796015" y="941478"/>
                </a:lnTo>
                <a:lnTo>
                  <a:pt x="3786928" y="927994"/>
                </a:lnTo>
                <a:lnTo>
                  <a:pt x="3783596" y="911484"/>
                </a:lnTo>
                <a:lnTo>
                  <a:pt x="3786928" y="894974"/>
                </a:lnTo>
                <a:lnTo>
                  <a:pt x="3796015" y="881491"/>
                </a:lnTo>
                <a:lnTo>
                  <a:pt x="3809491" y="872401"/>
                </a:lnTo>
                <a:lnTo>
                  <a:pt x="3825993" y="869067"/>
                </a:lnTo>
                <a:lnTo>
                  <a:pt x="3842494" y="872401"/>
                </a:lnTo>
                <a:lnTo>
                  <a:pt x="3855970" y="881491"/>
                </a:lnTo>
                <a:lnTo>
                  <a:pt x="3865057" y="894974"/>
                </a:lnTo>
                <a:lnTo>
                  <a:pt x="3868389" y="911484"/>
                </a:lnTo>
                <a:lnTo>
                  <a:pt x="3865057" y="927994"/>
                </a:lnTo>
                <a:lnTo>
                  <a:pt x="3855970" y="941478"/>
                </a:lnTo>
                <a:lnTo>
                  <a:pt x="3842494" y="950569"/>
                </a:lnTo>
                <a:lnTo>
                  <a:pt x="3825993" y="953903"/>
                </a:lnTo>
                <a:close/>
              </a:path>
              <a:path w="4738369" h="961390">
                <a:moveTo>
                  <a:pt x="4120048" y="956356"/>
                </a:moveTo>
                <a:lnTo>
                  <a:pt x="4102601" y="952830"/>
                </a:lnTo>
                <a:lnTo>
                  <a:pt x="4088353" y="943213"/>
                </a:lnTo>
                <a:lnTo>
                  <a:pt x="4078748" y="928950"/>
                </a:lnTo>
                <a:lnTo>
                  <a:pt x="4075225" y="911484"/>
                </a:lnTo>
                <a:lnTo>
                  <a:pt x="4078748" y="894019"/>
                </a:lnTo>
                <a:lnTo>
                  <a:pt x="4088353" y="879757"/>
                </a:lnTo>
                <a:lnTo>
                  <a:pt x="4102601" y="870141"/>
                </a:lnTo>
                <a:lnTo>
                  <a:pt x="4120048" y="866614"/>
                </a:lnTo>
                <a:lnTo>
                  <a:pt x="4137515" y="870141"/>
                </a:lnTo>
                <a:lnTo>
                  <a:pt x="4151772" y="879757"/>
                </a:lnTo>
                <a:lnTo>
                  <a:pt x="4161382" y="894019"/>
                </a:lnTo>
                <a:lnTo>
                  <a:pt x="4164904" y="911484"/>
                </a:lnTo>
                <a:lnTo>
                  <a:pt x="4161382" y="928950"/>
                </a:lnTo>
                <a:lnTo>
                  <a:pt x="4151772" y="943213"/>
                </a:lnTo>
                <a:lnTo>
                  <a:pt x="4137515" y="952830"/>
                </a:lnTo>
                <a:lnTo>
                  <a:pt x="4120048" y="956356"/>
                </a:lnTo>
                <a:close/>
              </a:path>
              <a:path w="4738369" h="961390">
                <a:moveTo>
                  <a:pt x="4414104" y="958805"/>
                </a:moveTo>
                <a:lnTo>
                  <a:pt x="4395705" y="955087"/>
                </a:lnTo>
                <a:lnTo>
                  <a:pt x="4380675" y="944947"/>
                </a:lnTo>
                <a:lnTo>
                  <a:pt x="4370539" y="929905"/>
                </a:lnTo>
                <a:lnTo>
                  <a:pt x="4366822" y="911484"/>
                </a:lnTo>
                <a:lnTo>
                  <a:pt x="4370539" y="893063"/>
                </a:lnTo>
                <a:lnTo>
                  <a:pt x="4380675" y="878022"/>
                </a:lnTo>
                <a:lnTo>
                  <a:pt x="4395705" y="867880"/>
                </a:lnTo>
                <a:lnTo>
                  <a:pt x="4414104" y="864162"/>
                </a:lnTo>
                <a:lnTo>
                  <a:pt x="4432522" y="867880"/>
                </a:lnTo>
                <a:lnTo>
                  <a:pt x="4447562" y="878022"/>
                </a:lnTo>
                <a:lnTo>
                  <a:pt x="4457701" y="893063"/>
                </a:lnTo>
                <a:lnTo>
                  <a:pt x="4461419" y="911484"/>
                </a:lnTo>
                <a:lnTo>
                  <a:pt x="4457701" y="929905"/>
                </a:lnTo>
                <a:lnTo>
                  <a:pt x="4447562" y="944947"/>
                </a:lnTo>
                <a:lnTo>
                  <a:pt x="4432522" y="955087"/>
                </a:lnTo>
                <a:lnTo>
                  <a:pt x="4414104" y="958805"/>
                </a:lnTo>
                <a:close/>
              </a:path>
              <a:path w="4738369" h="961390">
                <a:moveTo>
                  <a:pt x="4708160" y="961258"/>
                </a:moveTo>
                <a:lnTo>
                  <a:pt x="4688796" y="957347"/>
                </a:lnTo>
                <a:lnTo>
                  <a:pt x="4672985" y="946681"/>
                </a:lnTo>
                <a:lnTo>
                  <a:pt x="4662326" y="930860"/>
                </a:lnTo>
                <a:lnTo>
                  <a:pt x="4658418" y="911484"/>
                </a:lnTo>
                <a:lnTo>
                  <a:pt x="4662326" y="892107"/>
                </a:lnTo>
                <a:lnTo>
                  <a:pt x="4672985" y="876286"/>
                </a:lnTo>
                <a:lnTo>
                  <a:pt x="4688796" y="865620"/>
                </a:lnTo>
                <a:lnTo>
                  <a:pt x="4708160" y="861709"/>
                </a:lnTo>
                <a:lnTo>
                  <a:pt x="4727529" y="865620"/>
                </a:lnTo>
                <a:lnTo>
                  <a:pt x="4737792" y="872538"/>
                </a:lnTo>
                <a:lnTo>
                  <a:pt x="4737792" y="950429"/>
                </a:lnTo>
                <a:lnTo>
                  <a:pt x="4727529" y="957347"/>
                </a:lnTo>
                <a:lnTo>
                  <a:pt x="4708160" y="961258"/>
                </a:lnTo>
                <a:close/>
              </a:path>
            </a:pathLst>
          </a:custGeom>
          <a:solidFill>
            <a:srgbClr val="FFFFFF"/>
          </a:solidFill>
        </p:spPr>
        <p:txBody>
          <a:bodyPr wrap="square" lIns="0" tIns="0" rIns="0" bIns="0" rtlCol="0"/>
          <a:lstStyle/>
          <a:p>
            <a:endParaRPr lang="pt-BR" noProof="0"/>
          </a:p>
        </p:txBody>
      </p:sp>
      <p:sp>
        <p:nvSpPr>
          <p:cNvPr id="3" name="Slide Number Placeholder 2">
            <a:extLst>
              <a:ext uri="{FF2B5EF4-FFF2-40B4-BE49-F238E27FC236}">
                <a16:creationId xmlns:a16="http://schemas.microsoft.com/office/drawing/2014/main" id="{5455219A-5E72-30EE-6D48-BBC591051E0F}"/>
              </a:ext>
            </a:extLst>
          </p:cNvPr>
          <p:cNvSpPr>
            <a:spLocks noGrp="1"/>
          </p:cNvSpPr>
          <p:nvPr>
            <p:ph type="sldNum" sz="quarter" idx="7"/>
          </p:nvPr>
        </p:nvSpPr>
        <p:spPr>
          <a:xfrm>
            <a:off x="13857506" y="9114890"/>
            <a:ext cx="4206240" cy="923330"/>
          </a:xfrm>
        </p:spPr>
        <p:txBody>
          <a:bodyPr wrap="square" lIns="0" tIns="0" rIns="0" bIns="0" anchor="t">
            <a:spAutoFit/>
          </a:bodyPr>
          <a:lstStyle/>
          <a:p>
            <a:r>
              <a:rPr lang="pt-BR" sz="6000">
                <a:solidFill>
                  <a:schemeClr val="bg1"/>
                </a:solidFill>
              </a:rPr>
              <a:t>44</a:t>
            </a:r>
            <a:endParaRPr lang="pt-BR" sz="6000" noProof="0">
              <a:solidFill>
                <a:schemeClr val="bg1"/>
              </a:solidFill>
            </a:endParaRPr>
          </a:p>
        </p:txBody>
      </p:sp>
      <p:sp>
        <p:nvSpPr>
          <p:cNvPr id="5" name="object 13">
            <a:extLst>
              <a:ext uri="{FF2B5EF4-FFF2-40B4-BE49-F238E27FC236}">
                <a16:creationId xmlns:a16="http://schemas.microsoft.com/office/drawing/2014/main" id="{F8D89193-6137-D1E3-2D70-7BE7906BF884}"/>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4" name="CaixaDeTexto 7">
            <a:extLst>
              <a:ext uri="{FF2B5EF4-FFF2-40B4-BE49-F238E27FC236}">
                <a16:creationId xmlns:a16="http://schemas.microsoft.com/office/drawing/2014/main" id="{5B96B0C3-F160-0F75-84D3-B1524F956460}"/>
              </a:ext>
            </a:extLst>
          </p:cNvPr>
          <p:cNvSpPr txBox="1"/>
          <p:nvPr/>
        </p:nvSpPr>
        <p:spPr>
          <a:xfrm>
            <a:off x="685460" y="3699398"/>
            <a:ext cx="6514478" cy="26858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kern="0"/>
            </a:defPPr>
          </a:lstStyle>
          <a:p>
            <a:pPr algn="l">
              <a:lnSpc>
                <a:spcPct val="150000"/>
              </a:lnSpc>
            </a:pPr>
            <a:r>
              <a:rPr lang="en-US" sz="2900">
                <a:solidFill>
                  <a:srgbClr val="FFFFFF"/>
                </a:solidFill>
                <a:latin typeface="Verdana"/>
                <a:ea typeface="Verdana"/>
              </a:rPr>
              <a:t>Para o </a:t>
            </a:r>
            <a:r>
              <a:rPr lang="en-US" sz="2900" err="1">
                <a:solidFill>
                  <a:srgbClr val="FFFFFF"/>
                </a:solidFill>
                <a:latin typeface="Verdana"/>
                <a:ea typeface="Verdana"/>
              </a:rPr>
              <a:t>aplicativo</a:t>
            </a:r>
            <a:r>
              <a:rPr lang="en-US" sz="2900">
                <a:solidFill>
                  <a:srgbClr val="FFFFFF"/>
                </a:solidFill>
                <a:latin typeface="Verdana"/>
                <a:ea typeface="Verdana"/>
              </a:rPr>
              <a:t> </a:t>
            </a:r>
            <a:r>
              <a:rPr lang="en-US" sz="2900" err="1">
                <a:solidFill>
                  <a:srgbClr val="FFFFFF"/>
                </a:solidFill>
                <a:latin typeface="Verdana"/>
                <a:ea typeface="Verdana"/>
              </a:rPr>
              <a:t>como</a:t>
            </a:r>
            <a:r>
              <a:rPr lang="en-US" sz="2900">
                <a:solidFill>
                  <a:srgbClr val="FFFFFF"/>
                </a:solidFill>
                <a:latin typeface="Verdana"/>
                <a:ea typeface="Verdana"/>
              </a:rPr>
              <a:t> o FitAi, é </a:t>
            </a:r>
            <a:r>
              <a:rPr lang="en-US" sz="2900" err="1">
                <a:solidFill>
                  <a:srgbClr val="FFFFFF"/>
                </a:solidFill>
                <a:latin typeface="Verdana"/>
                <a:ea typeface="Verdana"/>
              </a:rPr>
              <a:t>essencial</a:t>
            </a:r>
            <a:r>
              <a:rPr lang="en-US" sz="2900">
                <a:solidFill>
                  <a:srgbClr val="FFFFFF"/>
                </a:solidFill>
                <a:latin typeface="Verdana"/>
                <a:ea typeface="Verdana"/>
              </a:rPr>
              <a:t> </a:t>
            </a:r>
            <a:r>
              <a:rPr lang="en-US" sz="2900" err="1">
                <a:solidFill>
                  <a:srgbClr val="FFFFFF"/>
                </a:solidFill>
                <a:latin typeface="Verdana"/>
                <a:ea typeface="Verdana"/>
              </a:rPr>
              <a:t>adotar</a:t>
            </a:r>
            <a:r>
              <a:rPr lang="en-US" sz="2900">
                <a:solidFill>
                  <a:srgbClr val="FFFFFF"/>
                </a:solidFill>
                <a:latin typeface="Verdana"/>
                <a:ea typeface="Verdana"/>
              </a:rPr>
              <a:t> </a:t>
            </a:r>
            <a:r>
              <a:rPr lang="en-US" sz="2900" err="1">
                <a:solidFill>
                  <a:srgbClr val="FFFFFF"/>
                </a:solidFill>
                <a:latin typeface="Verdana"/>
                <a:ea typeface="Verdana"/>
              </a:rPr>
              <a:t>uma</a:t>
            </a:r>
            <a:r>
              <a:rPr lang="en-US" sz="2900">
                <a:solidFill>
                  <a:srgbClr val="FFFFFF"/>
                </a:solidFill>
                <a:latin typeface="Verdana"/>
                <a:ea typeface="Verdana"/>
              </a:rPr>
              <a:t> </a:t>
            </a:r>
            <a:r>
              <a:rPr lang="en-US" sz="2900" err="1">
                <a:solidFill>
                  <a:srgbClr val="FFFFFF"/>
                </a:solidFill>
                <a:latin typeface="Verdana"/>
                <a:ea typeface="Verdana"/>
              </a:rPr>
              <a:t>estratégia</a:t>
            </a:r>
            <a:r>
              <a:rPr lang="en-US" sz="2900">
                <a:solidFill>
                  <a:srgbClr val="FFFFFF"/>
                </a:solidFill>
                <a:latin typeface="Verdana"/>
                <a:ea typeface="Verdana"/>
              </a:rPr>
              <a:t> de </a:t>
            </a:r>
            <a:r>
              <a:rPr lang="en-US" sz="2900" err="1">
                <a:solidFill>
                  <a:srgbClr val="FFFFFF"/>
                </a:solidFill>
                <a:latin typeface="Verdana"/>
                <a:ea typeface="Verdana"/>
              </a:rPr>
              <a:t>precificação</a:t>
            </a:r>
            <a:r>
              <a:rPr lang="en-US" sz="2900">
                <a:solidFill>
                  <a:srgbClr val="FFFFFF"/>
                </a:solidFill>
                <a:latin typeface="Verdana"/>
                <a:ea typeface="Verdana"/>
              </a:rPr>
              <a:t> que </a:t>
            </a:r>
            <a:r>
              <a:rPr lang="en-US" sz="2900" err="1">
                <a:solidFill>
                  <a:srgbClr val="FFFFFF"/>
                </a:solidFill>
                <a:latin typeface="Verdana"/>
                <a:ea typeface="Verdana"/>
              </a:rPr>
              <a:t>seja</a:t>
            </a:r>
            <a:r>
              <a:rPr lang="en-US" sz="2900">
                <a:solidFill>
                  <a:srgbClr val="FFFFFF"/>
                </a:solidFill>
                <a:latin typeface="Verdana"/>
                <a:ea typeface="Verdana"/>
              </a:rPr>
              <a:t> </a:t>
            </a:r>
            <a:r>
              <a:rPr lang="en-US" sz="2900" err="1">
                <a:solidFill>
                  <a:srgbClr val="FFFFFF"/>
                </a:solidFill>
                <a:latin typeface="Verdana"/>
                <a:ea typeface="Verdana"/>
              </a:rPr>
              <a:t>atrativa</a:t>
            </a:r>
            <a:r>
              <a:rPr lang="en-US" sz="2900">
                <a:solidFill>
                  <a:srgbClr val="FFFFFF"/>
                </a:solidFill>
                <a:latin typeface="Verdana"/>
                <a:ea typeface="Verdana"/>
              </a:rPr>
              <a:t> para </a:t>
            </a:r>
            <a:r>
              <a:rPr lang="en-US" sz="2900" err="1">
                <a:solidFill>
                  <a:srgbClr val="FFFFFF"/>
                </a:solidFill>
                <a:latin typeface="Verdana"/>
                <a:ea typeface="Verdana"/>
              </a:rPr>
              <a:t>os</a:t>
            </a:r>
            <a:r>
              <a:rPr lang="en-US" sz="2900">
                <a:solidFill>
                  <a:srgbClr val="FFFFFF"/>
                </a:solidFill>
                <a:latin typeface="Verdana"/>
                <a:ea typeface="Verdana"/>
              </a:rPr>
              <a:t> </a:t>
            </a:r>
            <a:r>
              <a:rPr lang="en-US" sz="2900" err="1">
                <a:solidFill>
                  <a:srgbClr val="FFFFFF"/>
                </a:solidFill>
                <a:latin typeface="Verdana"/>
                <a:ea typeface="Verdana"/>
              </a:rPr>
              <a:t>usuários</a:t>
            </a:r>
            <a:r>
              <a:rPr lang="en-US" sz="2900">
                <a:solidFill>
                  <a:srgbClr val="FFFFFF"/>
                </a:solidFill>
                <a:latin typeface="Verdana"/>
                <a:ea typeface="Verdana"/>
              </a:rPr>
              <a:t> </a:t>
            </a:r>
            <a:r>
              <a:rPr lang="en-US" sz="2900" err="1">
                <a:solidFill>
                  <a:srgbClr val="FFFFFF"/>
                </a:solidFill>
                <a:latin typeface="Verdana"/>
                <a:ea typeface="Verdana"/>
              </a:rPr>
              <a:t>finais</a:t>
            </a:r>
            <a:r>
              <a:rPr lang="en-US" sz="2900">
                <a:solidFill>
                  <a:srgbClr val="FFFFFF"/>
                </a:solidFill>
                <a:latin typeface="Verdana"/>
                <a:ea typeface="Verdana"/>
              </a:rPr>
              <a:t>.</a:t>
            </a:r>
            <a:endParaRPr lang="pt-BR"/>
          </a:p>
        </p:txBody>
      </p:sp>
      <p:pic>
        <p:nvPicPr>
          <p:cNvPr id="8" name="Imagem 7" descr="Dinheiro Ícone - Money Icon - PNG Transparent - Image PNG">
            <a:extLst>
              <a:ext uri="{FF2B5EF4-FFF2-40B4-BE49-F238E27FC236}">
                <a16:creationId xmlns:a16="http://schemas.microsoft.com/office/drawing/2014/main" id="{C74EA31C-FFF0-A5FD-26BF-BBB3C539DE2F}"/>
              </a:ext>
            </a:extLst>
          </p:cNvPr>
          <p:cNvPicPr>
            <a:picLocks noChangeAspect="1"/>
          </p:cNvPicPr>
          <p:nvPr/>
        </p:nvPicPr>
        <p:blipFill>
          <a:blip r:embed="rId2"/>
          <a:stretch>
            <a:fillRect/>
          </a:stretch>
        </p:blipFill>
        <p:spPr>
          <a:xfrm>
            <a:off x="8672763" y="1595688"/>
            <a:ext cx="8793080" cy="7095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771F7-D097-0497-4E74-AA436EF0D437}"/>
            </a:ext>
          </a:extLst>
        </p:cNvPr>
        <p:cNvGrpSpPr/>
        <p:nvPr/>
      </p:nvGrpSpPr>
      <p:grpSpPr>
        <a:xfrm>
          <a:off x="0" y="0"/>
          <a:ext cx="0" cy="0"/>
          <a:chOff x="0" y="0"/>
          <a:chExt cx="0" cy="0"/>
        </a:xfrm>
      </p:grpSpPr>
      <p:sp>
        <p:nvSpPr>
          <p:cNvPr id="29" name="object 29">
            <a:extLst>
              <a:ext uri="{FF2B5EF4-FFF2-40B4-BE49-F238E27FC236}">
                <a16:creationId xmlns:a16="http://schemas.microsoft.com/office/drawing/2014/main" id="{3BC162DE-32E3-E86C-3218-B3AB8115E978}"/>
              </a:ext>
            </a:extLst>
          </p:cNvPr>
          <p:cNvSpPr/>
          <p:nvPr/>
        </p:nvSpPr>
        <p:spPr>
          <a:xfrm>
            <a:off x="14497" y="66353"/>
            <a:ext cx="5351780" cy="962025"/>
          </a:xfrm>
          <a:custGeom>
            <a:avLst/>
            <a:gdLst/>
            <a:ahLst/>
            <a:cxnLst/>
            <a:rect l="l" t="t" r="r" b="b"/>
            <a:pathLst>
              <a:path w="5351780" h="962025">
                <a:moveTo>
                  <a:pt x="5346653" y="58650"/>
                </a:moveTo>
                <a:lnTo>
                  <a:pt x="5350264" y="58650"/>
                </a:lnTo>
                <a:lnTo>
                  <a:pt x="5351718" y="57197"/>
                </a:lnTo>
                <a:lnTo>
                  <a:pt x="5351718" y="53568"/>
                </a:lnTo>
                <a:lnTo>
                  <a:pt x="5350264" y="52112"/>
                </a:lnTo>
                <a:lnTo>
                  <a:pt x="5346637" y="52112"/>
                </a:lnTo>
                <a:lnTo>
                  <a:pt x="5345183" y="53568"/>
                </a:lnTo>
                <a:lnTo>
                  <a:pt x="5345183" y="57197"/>
                </a:lnTo>
                <a:lnTo>
                  <a:pt x="5346653" y="58650"/>
                </a:lnTo>
                <a:close/>
              </a:path>
              <a:path w="5351780" h="962025">
                <a:moveTo>
                  <a:pt x="5050783" y="61919"/>
                </a:moveTo>
                <a:lnTo>
                  <a:pt x="5057987" y="61919"/>
                </a:lnTo>
                <a:lnTo>
                  <a:pt x="5060912" y="58994"/>
                </a:lnTo>
                <a:lnTo>
                  <a:pt x="5060912" y="51804"/>
                </a:lnTo>
                <a:lnTo>
                  <a:pt x="5057987" y="48875"/>
                </a:lnTo>
                <a:lnTo>
                  <a:pt x="5050799" y="48875"/>
                </a:lnTo>
                <a:lnTo>
                  <a:pt x="5047874" y="51804"/>
                </a:lnTo>
                <a:lnTo>
                  <a:pt x="5047874" y="58994"/>
                </a:lnTo>
                <a:lnTo>
                  <a:pt x="5050783" y="61919"/>
                </a:lnTo>
                <a:close/>
              </a:path>
              <a:path w="5351780" h="962025">
                <a:moveTo>
                  <a:pt x="4754930" y="65188"/>
                </a:moveTo>
                <a:lnTo>
                  <a:pt x="4765744" y="65188"/>
                </a:lnTo>
                <a:lnTo>
                  <a:pt x="4770122" y="60807"/>
                </a:lnTo>
                <a:lnTo>
                  <a:pt x="4770122" y="49987"/>
                </a:lnTo>
                <a:lnTo>
                  <a:pt x="4765744" y="45606"/>
                </a:lnTo>
                <a:lnTo>
                  <a:pt x="4754930" y="45606"/>
                </a:lnTo>
                <a:lnTo>
                  <a:pt x="4750553" y="49987"/>
                </a:lnTo>
                <a:lnTo>
                  <a:pt x="4750553" y="60807"/>
                </a:lnTo>
                <a:lnTo>
                  <a:pt x="4754930" y="65188"/>
                </a:lnTo>
                <a:close/>
              </a:path>
              <a:path w="5351780" h="962025">
                <a:moveTo>
                  <a:pt x="4459078" y="68457"/>
                </a:moveTo>
                <a:lnTo>
                  <a:pt x="4473485" y="68457"/>
                </a:lnTo>
                <a:lnTo>
                  <a:pt x="4479332" y="62608"/>
                </a:lnTo>
                <a:lnTo>
                  <a:pt x="4479332" y="48190"/>
                </a:lnTo>
                <a:lnTo>
                  <a:pt x="4473485" y="42337"/>
                </a:lnTo>
                <a:lnTo>
                  <a:pt x="4459078" y="42337"/>
                </a:lnTo>
                <a:lnTo>
                  <a:pt x="4453228" y="48190"/>
                </a:lnTo>
                <a:lnTo>
                  <a:pt x="4453228" y="62608"/>
                </a:lnTo>
                <a:lnTo>
                  <a:pt x="4459078" y="68457"/>
                </a:lnTo>
                <a:close/>
              </a:path>
              <a:path w="5351780" h="962025">
                <a:moveTo>
                  <a:pt x="4163222" y="71726"/>
                </a:moveTo>
                <a:lnTo>
                  <a:pt x="4181227" y="71726"/>
                </a:lnTo>
                <a:lnTo>
                  <a:pt x="4188529" y="64421"/>
                </a:lnTo>
                <a:lnTo>
                  <a:pt x="4188529" y="46406"/>
                </a:lnTo>
                <a:lnTo>
                  <a:pt x="4181227" y="39101"/>
                </a:lnTo>
                <a:lnTo>
                  <a:pt x="4163222" y="39101"/>
                </a:lnTo>
                <a:lnTo>
                  <a:pt x="4155920" y="46406"/>
                </a:lnTo>
                <a:lnTo>
                  <a:pt x="4155920" y="64421"/>
                </a:lnTo>
                <a:lnTo>
                  <a:pt x="4163222" y="71726"/>
                </a:lnTo>
                <a:close/>
              </a:path>
              <a:path w="5351780" h="962025">
                <a:moveTo>
                  <a:pt x="3878167" y="74999"/>
                </a:moveTo>
                <a:lnTo>
                  <a:pt x="3885787" y="73460"/>
                </a:lnTo>
                <a:lnTo>
                  <a:pt x="3892008" y="69264"/>
                </a:lnTo>
                <a:lnTo>
                  <a:pt x="3896202" y="63039"/>
                </a:lnTo>
                <a:lnTo>
                  <a:pt x="3897739" y="55414"/>
                </a:lnTo>
                <a:lnTo>
                  <a:pt x="3896202" y="47789"/>
                </a:lnTo>
                <a:lnTo>
                  <a:pt x="3892008" y="41565"/>
                </a:lnTo>
                <a:lnTo>
                  <a:pt x="3885787" y="37370"/>
                </a:lnTo>
                <a:lnTo>
                  <a:pt x="3878167" y="35832"/>
                </a:lnTo>
                <a:lnTo>
                  <a:pt x="3870547" y="37370"/>
                </a:lnTo>
                <a:lnTo>
                  <a:pt x="3864326" y="41565"/>
                </a:lnTo>
                <a:lnTo>
                  <a:pt x="3860132" y="47789"/>
                </a:lnTo>
                <a:lnTo>
                  <a:pt x="3858595" y="55414"/>
                </a:lnTo>
                <a:lnTo>
                  <a:pt x="3860132" y="63039"/>
                </a:lnTo>
                <a:lnTo>
                  <a:pt x="3864326" y="69264"/>
                </a:lnTo>
                <a:lnTo>
                  <a:pt x="3870547" y="73460"/>
                </a:lnTo>
                <a:lnTo>
                  <a:pt x="3878167" y="74999"/>
                </a:lnTo>
                <a:close/>
              </a:path>
              <a:path w="5351780" h="962025">
                <a:moveTo>
                  <a:pt x="3584111" y="78268"/>
                </a:moveTo>
                <a:lnTo>
                  <a:pt x="3593000" y="76472"/>
                </a:lnTo>
                <a:lnTo>
                  <a:pt x="3600259" y="71574"/>
                </a:lnTo>
                <a:lnTo>
                  <a:pt x="3605154" y="64309"/>
                </a:lnTo>
                <a:lnTo>
                  <a:pt x="3606949" y="55414"/>
                </a:lnTo>
                <a:lnTo>
                  <a:pt x="3605154" y="46520"/>
                </a:lnTo>
                <a:lnTo>
                  <a:pt x="3600259" y="39257"/>
                </a:lnTo>
                <a:lnTo>
                  <a:pt x="3593000" y="34359"/>
                </a:lnTo>
                <a:lnTo>
                  <a:pt x="3584111" y="32563"/>
                </a:lnTo>
                <a:lnTo>
                  <a:pt x="3575223" y="34359"/>
                </a:lnTo>
                <a:lnTo>
                  <a:pt x="3567963" y="39257"/>
                </a:lnTo>
                <a:lnTo>
                  <a:pt x="3563068" y="46520"/>
                </a:lnTo>
                <a:lnTo>
                  <a:pt x="3561273" y="55414"/>
                </a:lnTo>
                <a:lnTo>
                  <a:pt x="3563068" y="64309"/>
                </a:lnTo>
                <a:lnTo>
                  <a:pt x="3567963" y="71574"/>
                </a:lnTo>
                <a:lnTo>
                  <a:pt x="3575223" y="76472"/>
                </a:lnTo>
                <a:lnTo>
                  <a:pt x="3584111" y="78268"/>
                </a:lnTo>
                <a:close/>
              </a:path>
              <a:path w="5351780" h="962025">
                <a:moveTo>
                  <a:pt x="3290052" y="80717"/>
                </a:moveTo>
                <a:lnTo>
                  <a:pt x="3299887" y="78730"/>
                </a:lnTo>
                <a:lnTo>
                  <a:pt x="3307921" y="73309"/>
                </a:lnTo>
                <a:lnTo>
                  <a:pt x="3313339" y="65271"/>
                </a:lnTo>
                <a:lnTo>
                  <a:pt x="3315326" y="55430"/>
                </a:lnTo>
                <a:lnTo>
                  <a:pt x="3313339" y="45590"/>
                </a:lnTo>
                <a:lnTo>
                  <a:pt x="3307921" y="37552"/>
                </a:lnTo>
                <a:lnTo>
                  <a:pt x="3299887" y="32131"/>
                </a:lnTo>
                <a:lnTo>
                  <a:pt x="3290052" y="30143"/>
                </a:lnTo>
                <a:lnTo>
                  <a:pt x="3280219" y="32131"/>
                </a:lnTo>
                <a:lnTo>
                  <a:pt x="3272186" y="37552"/>
                </a:lnTo>
                <a:lnTo>
                  <a:pt x="3266769" y="45590"/>
                </a:lnTo>
                <a:lnTo>
                  <a:pt x="3264782" y="55430"/>
                </a:lnTo>
                <a:lnTo>
                  <a:pt x="3266766" y="65271"/>
                </a:lnTo>
                <a:lnTo>
                  <a:pt x="3272180" y="73309"/>
                </a:lnTo>
                <a:lnTo>
                  <a:pt x="3280212" y="78730"/>
                </a:lnTo>
                <a:lnTo>
                  <a:pt x="3290052" y="80717"/>
                </a:lnTo>
                <a:close/>
              </a:path>
              <a:path w="5351780" h="962025">
                <a:moveTo>
                  <a:pt x="2995997" y="83986"/>
                </a:moveTo>
                <a:lnTo>
                  <a:pt x="3007107" y="81743"/>
                </a:lnTo>
                <a:lnTo>
                  <a:pt x="3016178" y="75624"/>
                </a:lnTo>
                <a:lnTo>
                  <a:pt x="3022294" y="66547"/>
                </a:lnTo>
                <a:lnTo>
                  <a:pt x="3024536" y="55430"/>
                </a:lnTo>
                <a:lnTo>
                  <a:pt x="3022294" y="44313"/>
                </a:lnTo>
                <a:lnTo>
                  <a:pt x="3016178" y="35236"/>
                </a:lnTo>
                <a:lnTo>
                  <a:pt x="3007107" y="29117"/>
                </a:lnTo>
                <a:lnTo>
                  <a:pt x="2995997" y="26874"/>
                </a:lnTo>
                <a:lnTo>
                  <a:pt x="2984886" y="29117"/>
                </a:lnTo>
                <a:lnTo>
                  <a:pt x="2975815" y="35236"/>
                </a:lnTo>
                <a:lnTo>
                  <a:pt x="2969699" y="44313"/>
                </a:lnTo>
                <a:lnTo>
                  <a:pt x="2967457" y="55430"/>
                </a:lnTo>
                <a:lnTo>
                  <a:pt x="2969699" y="66547"/>
                </a:lnTo>
                <a:lnTo>
                  <a:pt x="2975815" y="75624"/>
                </a:lnTo>
                <a:lnTo>
                  <a:pt x="2984886" y="81743"/>
                </a:lnTo>
                <a:lnTo>
                  <a:pt x="2995997" y="83986"/>
                </a:lnTo>
                <a:close/>
              </a:path>
              <a:path w="5351780" h="962025">
                <a:moveTo>
                  <a:pt x="2701941" y="87255"/>
                </a:moveTo>
                <a:lnTo>
                  <a:pt x="2714320" y="84754"/>
                </a:lnTo>
                <a:lnTo>
                  <a:pt x="2724430" y="77932"/>
                </a:lnTo>
                <a:lnTo>
                  <a:pt x="2731247" y="67816"/>
                </a:lnTo>
                <a:lnTo>
                  <a:pt x="2733747" y="55430"/>
                </a:lnTo>
                <a:lnTo>
                  <a:pt x="2731247" y="43044"/>
                </a:lnTo>
                <a:lnTo>
                  <a:pt x="2724430" y="32928"/>
                </a:lnTo>
                <a:lnTo>
                  <a:pt x="2714320" y="26106"/>
                </a:lnTo>
                <a:lnTo>
                  <a:pt x="2701941" y="23605"/>
                </a:lnTo>
                <a:lnTo>
                  <a:pt x="2689562" y="26106"/>
                </a:lnTo>
                <a:lnTo>
                  <a:pt x="2679451" y="32928"/>
                </a:lnTo>
                <a:lnTo>
                  <a:pt x="2672632" y="43044"/>
                </a:lnTo>
                <a:lnTo>
                  <a:pt x="2670132" y="55430"/>
                </a:lnTo>
                <a:lnTo>
                  <a:pt x="2672632" y="67816"/>
                </a:lnTo>
                <a:lnTo>
                  <a:pt x="2679451" y="77932"/>
                </a:lnTo>
                <a:lnTo>
                  <a:pt x="2689562" y="84754"/>
                </a:lnTo>
                <a:lnTo>
                  <a:pt x="2701941" y="87255"/>
                </a:lnTo>
                <a:close/>
              </a:path>
              <a:path w="5351780" h="962025">
                <a:moveTo>
                  <a:pt x="2407885" y="89708"/>
                </a:moveTo>
                <a:lnTo>
                  <a:pt x="2421208" y="87014"/>
                </a:lnTo>
                <a:lnTo>
                  <a:pt x="2432092" y="79670"/>
                </a:lnTo>
                <a:lnTo>
                  <a:pt x="2439432" y="68779"/>
                </a:lnTo>
                <a:lnTo>
                  <a:pt x="2442124" y="55446"/>
                </a:lnTo>
                <a:lnTo>
                  <a:pt x="2439432" y="42114"/>
                </a:lnTo>
                <a:lnTo>
                  <a:pt x="2432092" y="31223"/>
                </a:lnTo>
                <a:lnTo>
                  <a:pt x="2421208" y="23879"/>
                </a:lnTo>
                <a:lnTo>
                  <a:pt x="2407885" y="21185"/>
                </a:lnTo>
                <a:lnTo>
                  <a:pt x="2394560" y="23879"/>
                </a:lnTo>
                <a:lnTo>
                  <a:pt x="2383676" y="31223"/>
                </a:lnTo>
                <a:lnTo>
                  <a:pt x="2376335" y="42114"/>
                </a:lnTo>
                <a:lnTo>
                  <a:pt x="2373643" y="55446"/>
                </a:lnTo>
                <a:lnTo>
                  <a:pt x="2376333" y="68779"/>
                </a:lnTo>
                <a:lnTo>
                  <a:pt x="2383669" y="79670"/>
                </a:lnTo>
                <a:lnTo>
                  <a:pt x="2394553" y="87014"/>
                </a:lnTo>
                <a:lnTo>
                  <a:pt x="2407885" y="89708"/>
                </a:lnTo>
                <a:close/>
              </a:path>
              <a:path w="5351780" h="962025">
                <a:moveTo>
                  <a:pt x="2113836" y="92161"/>
                </a:moveTo>
                <a:lnTo>
                  <a:pt x="2128118" y="89275"/>
                </a:lnTo>
                <a:lnTo>
                  <a:pt x="2139781" y="81405"/>
                </a:lnTo>
                <a:lnTo>
                  <a:pt x="2147644" y="69735"/>
                </a:lnTo>
                <a:lnTo>
                  <a:pt x="2150528" y="55446"/>
                </a:lnTo>
                <a:lnTo>
                  <a:pt x="2147644" y="41158"/>
                </a:lnTo>
                <a:lnTo>
                  <a:pt x="2139781" y="29488"/>
                </a:lnTo>
                <a:lnTo>
                  <a:pt x="2128118" y="21618"/>
                </a:lnTo>
                <a:lnTo>
                  <a:pt x="2113836" y="18732"/>
                </a:lnTo>
                <a:lnTo>
                  <a:pt x="2099554" y="21618"/>
                </a:lnTo>
                <a:lnTo>
                  <a:pt x="2087892" y="29488"/>
                </a:lnTo>
                <a:lnTo>
                  <a:pt x="2080028" y="41158"/>
                </a:lnTo>
                <a:lnTo>
                  <a:pt x="2077145" y="55446"/>
                </a:lnTo>
                <a:lnTo>
                  <a:pt x="2080028" y="69735"/>
                </a:lnTo>
                <a:lnTo>
                  <a:pt x="2087892" y="81405"/>
                </a:lnTo>
                <a:lnTo>
                  <a:pt x="2099554" y="89275"/>
                </a:lnTo>
                <a:lnTo>
                  <a:pt x="2113836" y="92161"/>
                </a:lnTo>
                <a:close/>
              </a:path>
              <a:path w="5351780" h="962025">
                <a:moveTo>
                  <a:pt x="1819781" y="95430"/>
                </a:moveTo>
                <a:lnTo>
                  <a:pt x="1835330" y="92288"/>
                </a:lnTo>
                <a:lnTo>
                  <a:pt x="1848024" y="83720"/>
                </a:lnTo>
                <a:lnTo>
                  <a:pt x="1856581" y="71010"/>
                </a:lnTo>
                <a:lnTo>
                  <a:pt x="1859718" y="55446"/>
                </a:lnTo>
                <a:lnTo>
                  <a:pt x="1856581" y="39882"/>
                </a:lnTo>
                <a:lnTo>
                  <a:pt x="1848024" y="27173"/>
                </a:lnTo>
                <a:lnTo>
                  <a:pt x="1835330" y="18605"/>
                </a:lnTo>
                <a:lnTo>
                  <a:pt x="1819781" y="15463"/>
                </a:lnTo>
                <a:lnTo>
                  <a:pt x="1804226" y="18605"/>
                </a:lnTo>
                <a:lnTo>
                  <a:pt x="1791520" y="27173"/>
                </a:lnTo>
                <a:lnTo>
                  <a:pt x="1782952" y="39882"/>
                </a:lnTo>
                <a:lnTo>
                  <a:pt x="1779810" y="55446"/>
                </a:lnTo>
                <a:lnTo>
                  <a:pt x="1782952" y="71010"/>
                </a:lnTo>
                <a:lnTo>
                  <a:pt x="1791520" y="83720"/>
                </a:lnTo>
                <a:lnTo>
                  <a:pt x="1804226" y="92288"/>
                </a:lnTo>
                <a:lnTo>
                  <a:pt x="1819781" y="95430"/>
                </a:lnTo>
                <a:close/>
              </a:path>
              <a:path w="5351780" h="962025">
                <a:moveTo>
                  <a:pt x="1525725" y="97882"/>
                </a:moveTo>
                <a:lnTo>
                  <a:pt x="1542226" y="94549"/>
                </a:lnTo>
                <a:lnTo>
                  <a:pt x="1555703" y="85457"/>
                </a:lnTo>
                <a:lnTo>
                  <a:pt x="1564789" y="71973"/>
                </a:lnTo>
                <a:lnTo>
                  <a:pt x="1568122" y="55463"/>
                </a:lnTo>
                <a:lnTo>
                  <a:pt x="1564789" y="38953"/>
                </a:lnTo>
                <a:lnTo>
                  <a:pt x="1555703" y="25470"/>
                </a:lnTo>
                <a:lnTo>
                  <a:pt x="1542226" y="16380"/>
                </a:lnTo>
                <a:lnTo>
                  <a:pt x="1525725" y="13046"/>
                </a:lnTo>
                <a:lnTo>
                  <a:pt x="1509223" y="16380"/>
                </a:lnTo>
                <a:lnTo>
                  <a:pt x="1495747" y="25470"/>
                </a:lnTo>
                <a:lnTo>
                  <a:pt x="1486660" y="38953"/>
                </a:lnTo>
                <a:lnTo>
                  <a:pt x="1483328" y="55463"/>
                </a:lnTo>
                <a:lnTo>
                  <a:pt x="1486660" y="71973"/>
                </a:lnTo>
                <a:lnTo>
                  <a:pt x="1495747" y="85457"/>
                </a:lnTo>
                <a:lnTo>
                  <a:pt x="1509223" y="94549"/>
                </a:lnTo>
                <a:lnTo>
                  <a:pt x="1525725" y="97882"/>
                </a:lnTo>
                <a:close/>
              </a:path>
              <a:path w="5351780" h="962025">
                <a:moveTo>
                  <a:pt x="1231669" y="100335"/>
                </a:moveTo>
                <a:lnTo>
                  <a:pt x="1249117" y="96809"/>
                </a:lnTo>
                <a:lnTo>
                  <a:pt x="1263364" y="87192"/>
                </a:lnTo>
                <a:lnTo>
                  <a:pt x="1272970" y="72929"/>
                </a:lnTo>
                <a:lnTo>
                  <a:pt x="1276492" y="55463"/>
                </a:lnTo>
                <a:lnTo>
                  <a:pt x="1272970" y="37998"/>
                </a:lnTo>
                <a:lnTo>
                  <a:pt x="1263364" y="23736"/>
                </a:lnTo>
                <a:lnTo>
                  <a:pt x="1249117" y="14120"/>
                </a:lnTo>
                <a:lnTo>
                  <a:pt x="1231669" y="10594"/>
                </a:lnTo>
                <a:lnTo>
                  <a:pt x="1214203" y="14120"/>
                </a:lnTo>
                <a:lnTo>
                  <a:pt x="1199945" y="23736"/>
                </a:lnTo>
                <a:lnTo>
                  <a:pt x="1190336" y="37998"/>
                </a:lnTo>
                <a:lnTo>
                  <a:pt x="1186813" y="55463"/>
                </a:lnTo>
                <a:lnTo>
                  <a:pt x="1190336" y="72929"/>
                </a:lnTo>
                <a:lnTo>
                  <a:pt x="1199945" y="87192"/>
                </a:lnTo>
                <a:lnTo>
                  <a:pt x="1214203" y="96809"/>
                </a:lnTo>
                <a:lnTo>
                  <a:pt x="1231669" y="100335"/>
                </a:lnTo>
                <a:close/>
              </a:path>
              <a:path w="5351780" h="962025">
                <a:moveTo>
                  <a:pt x="937613" y="102785"/>
                </a:moveTo>
                <a:lnTo>
                  <a:pt x="956012" y="99066"/>
                </a:lnTo>
                <a:lnTo>
                  <a:pt x="971042" y="88926"/>
                </a:lnTo>
                <a:lnTo>
                  <a:pt x="981178" y="73885"/>
                </a:lnTo>
                <a:lnTo>
                  <a:pt x="984896" y="55463"/>
                </a:lnTo>
                <a:lnTo>
                  <a:pt x="981178" y="37043"/>
                </a:lnTo>
                <a:lnTo>
                  <a:pt x="971042" y="22001"/>
                </a:lnTo>
                <a:lnTo>
                  <a:pt x="956012" y="11860"/>
                </a:lnTo>
                <a:lnTo>
                  <a:pt x="937613" y="8141"/>
                </a:lnTo>
                <a:lnTo>
                  <a:pt x="919196" y="11860"/>
                </a:lnTo>
                <a:lnTo>
                  <a:pt x="904156" y="22001"/>
                </a:lnTo>
                <a:lnTo>
                  <a:pt x="894016" y="37043"/>
                </a:lnTo>
                <a:lnTo>
                  <a:pt x="890298" y="55463"/>
                </a:lnTo>
                <a:lnTo>
                  <a:pt x="894016" y="73885"/>
                </a:lnTo>
                <a:lnTo>
                  <a:pt x="904156" y="88926"/>
                </a:lnTo>
                <a:lnTo>
                  <a:pt x="919196" y="99066"/>
                </a:lnTo>
                <a:lnTo>
                  <a:pt x="937613" y="102785"/>
                </a:lnTo>
                <a:close/>
              </a:path>
              <a:path w="5351780" h="962025">
                <a:moveTo>
                  <a:pt x="643558" y="105237"/>
                </a:moveTo>
                <a:lnTo>
                  <a:pt x="662922" y="101326"/>
                </a:lnTo>
                <a:lnTo>
                  <a:pt x="678733" y="90660"/>
                </a:lnTo>
                <a:lnTo>
                  <a:pt x="689391" y="74839"/>
                </a:lnTo>
                <a:lnTo>
                  <a:pt x="693299" y="55463"/>
                </a:lnTo>
                <a:lnTo>
                  <a:pt x="689391" y="36087"/>
                </a:lnTo>
                <a:lnTo>
                  <a:pt x="678733" y="20265"/>
                </a:lnTo>
                <a:lnTo>
                  <a:pt x="662922" y="9599"/>
                </a:lnTo>
                <a:lnTo>
                  <a:pt x="643558" y="5688"/>
                </a:lnTo>
                <a:lnTo>
                  <a:pt x="624188" y="9599"/>
                </a:lnTo>
                <a:lnTo>
                  <a:pt x="608367" y="20265"/>
                </a:lnTo>
                <a:lnTo>
                  <a:pt x="597697" y="36087"/>
                </a:lnTo>
                <a:lnTo>
                  <a:pt x="593783" y="55463"/>
                </a:lnTo>
                <a:lnTo>
                  <a:pt x="597697" y="74839"/>
                </a:lnTo>
                <a:lnTo>
                  <a:pt x="608367" y="90660"/>
                </a:lnTo>
                <a:lnTo>
                  <a:pt x="624188" y="101326"/>
                </a:lnTo>
                <a:lnTo>
                  <a:pt x="643558" y="105237"/>
                </a:lnTo>
                <a:close/>
              </a:path>
              <a:path w="5351780" h="962025">
                <a:moveTo>
                  <a:pt x="349502" y="108506"/>
                </a:moveTo>
                <a:lnTo>
                  <a:pt x="370121" y="104338"/>
                </a:lnTo>
                <a:lnTo>
                  <a:pt x="386964" y="92972"/>
                </a:lnTo>
                <a:lnTo>
                  <a:pt x="398324" y="76116"/>
                </a:lnTo>
                <a:lnTo>
                  <a:pt x="402490" y="55479"/>
                </a:lnTo>
                <a:lnTo>
                  <a:pt x="398324" y="34844"/>
                </a:lnTo>
                <a:lnTo>
                  <a:pt x="386964" y="17988"/>
                </a:lnTo>
                <a:lnTo>
                  <a:pt x="370121" y="6621"/>
                </a:lnTo>
                <a:lnTo>
                  <a:pt x="349502" y="2452"/>
                </a:lnTo>
                <a:lnTo>
                  <a:pt x="328865" y="6621"/>
                </a:lnTo>
                <a:lnTo>
                  <a:pt x="312011" y="17988"/>
                </a:lnTo>
                <a:lnTo>
                  <a:pt x="300648" y="34844"/>
                </a:lnTo>
                <a:lnTo>
                  <a:pt x="296481" y="55479"/>
                </a:lnTo>
                <a:lnTo>
                  <a:pt x="300648" y="76116"/>
                </a:lnTo>
                <a:lnTo>
                  <a:pt x="312011" y="92972"/>
                </a:lnTo>
                <a:lnTo>
                  <a:pt x="328865" y="104338"/>
                </a:lnTo>
                <a:lnTo>
                  <a:pt x="349502" y="108506"/>
                </a:lnTo>
                <a:close/>
              </a:path>
              <a:path w="5351780" h="962025">
                <a:moveTo>
                  <a:pt x="55413" y="110959"/>
                </a:moveTo>
                <a:lnTo>
                  <a:pt x="76997" y="106598"/>
                </a:lnTo>
                <a:lnTo>
                  <a:pt x="94622" y="94707"/>
                </a:lnTo>
                <a:lnTo>
                  <a:pt x="106504" y="77072"/>
                </a:lnTo>
                <a:lnTo>
                  <a:pt x="110861" y="55479"/>
                </a:lnTo>
                <a:lnTo>
                  <a:pt x="106504" y="33888"/>
                </a:lnTo>
                <a:lnTo>
                  <a:pt x="94622" y="16252"/>
                </a:lnTo>
                <a:lnTo>
                  <a:pt x="76997" y="4361"/>
                </a:lnTo>
                <a:lnTo>
                  <a:pt x="55413" y="0"/>
                </a:lnTo>
                <a:lnTo>
                  <a:pt x="33849" y="4361"/>
                </a:lnTo>
                <a:lnTo>
                  <a:pt x="16234" y="16252"/>
                </a:lnTo>
                <a:lnTo>
                  <a:pt x="4356" y="33888"/>
                </a:lnTo>
                <a:lnTo>
                  <a:pt x="0" y="55479"/>
                </a:lnTo>
                <a:lnTo>
                  <a:pt x="4351" y="77072"/>
                </a:lnTo>
                <a:lnTo>
                  <a:pt x="16222" y="94707"/>
                </a:lnTo>
                <a:lnTo>
                  <a:pt x="33835" y="106598"/>
                </a:lnTo>
                <a:lnTo>
                  <a:pt x="55413" y="110959"/>
                </a:lnTo>
                <a:close/>
              </a:path>
              <a:path w="5351780" h="962025">
                <a:moveTo>
                  <a:pt x="5347094" y="352165"/>
                </a:moveTo>
                <a:lnTo>
                  <a:pt x="5349806" y="352165"/>
                </a:lnTo>
                <a:lnTo>
                  <a:pt x="5350901" y="351069"/>
                </a:lnTo>
                <a:lnTo>
                  <a:pt x="5350901" y="348354"/>
                </a:lnTo>
                <a:lnTo>
                  <a:pt x="5349806" y="347263"/>
                </a:lnTo>
                <a:lnTo>
                  <a:pt x="5347094" y="347263"/>
                </a:lnTo>
                <a:lnTo>
                  <a:pt x="5346000" y="348354"/>
                </a:lnTo>
                <a:lnTo>
                  <a:pt x="5346000" y="351069"/>
                </a:lnTo>
                <a:lnTo>
                  <a:pt x="5347094" y="352165"/>
                </a:lnTo>
                <a:close/>
              </a:path>
              <a:path w="5351780" h="962025">
                <a:moveTo>
                  <a:pt x="5050783" y="356250"/>
                </a:moveTo>
                <a:lnTo>
                  <a:pt x="5057987" y="356250"/>
                </a:lnTo>
                <a:lnTo>
                  <a:pt x="5060912" y="353325"/>
                </a:lnTo>
                <a:lnTo>
                  <a:pt x="5060912" y="346135"/>
                </a:lnTo>
                <a:lnTo>
                  <a:pt x="5057987" y="343207"/>
                </a:lnTo>
                <a:lnTo>
                  <a:pt x="5050799" y="343207"/>
                </a:lnTo>
                <a:lnTo>
                  <a:pt x="5047874" y="346135"/>
                </a:lnTo>
                <a:lnTo>
                  <a:pt x="5047874" y="353325"/>
                </a:lnTo>
                <a:lnTo>
                  <a:pt x="5050783" y="356250"/>
                </a:lnTo>
                <a:close/>
              </a:path>
              <a:path w="5351780" h="962025">
                <a:moveTo>
                  <a:pt x="4754930" y="359519"/>
                </a:moveTo>
                <a:lnTo>
                  <a:pt x="4765744" y="359519"/>
                </a:lnTo>
                <a:lnTo>
                  <a:pt x="4770122" y="355139"/>
                </a:lnTo>
                <a:lnTo>
                  <a:pt x="4770122" y="344318"/>
                </a:lnTo>
                <a:lnTo>
                  <a:pt x="4765744" y="339937"/>
                </a:lnTo>
                <a:lnTo>
                  <a:pt x="4754930" y="339937"/>
                </a:lnTo>
                <a:lnTo>
                  <a:pt x="4750553" y="344318"/>
                </a:lnTo>
                <a:lnTo>
                  <a:pt x="4750553" y="355139"/>
                </a:lnTo>
                <a:lnTo>
                  <a:pt x="4754930" y="359519"/>
                </a:lnTo>
                <a:close/>
              </a:path>
              <a:path w="5351780" h="962025">
                <a:moveTo>
                  <a:pt x="4459078" y="362788"/>
                </a:moveTo>
                <a:lnTo>
                  <a:pt x="4473485" y="362788"/>
                </a:lnTo>
                <a:lnTo>
                  <a:pt x="4479332" y="356939"/>
                </a:lnTo>
                <a:lnTo>
                  <a:pt x="4479332" y="342521"/>
                </a:lnTo>
                <a:lnTo>
                  <a:pt x="4473485" y="336668"/>
                </a:lnTo>
                <a:lnTo>
                  <a:pt x="4459078" y="336668"/>
                </a:lnTo>
                <a:lnTo>
                  <a:pt x="4453228" y="342521"/>
                </a:lnTo>
                <a:lnTo>
                  <a:pt x="4453228" y="356939"/>
                </a:lnTo>
                <a:lnTo>
                  <a:pt x="4459078" y="362788"/>
                </a:lnTo>
                <a:close/>
              </a:path>
              <a:path w="5351780" h="962025">
                <a:moveTo>
                  <a:pt x="4163222" y="366057"/>
                </a:moveTo>
                <a:lnTo>
                  <a:pt x="4181227" y="366057"/>
                </a:lnTo>
                <a:lnTo>
                  <a:pt x="4188529" y="358752"/>
                </a:lnTo>
                <a:lnTo>
                  <a:pt x="4188529" y="340737"/>
                </a:lnTo>
                <a:lnTo>
                  <a:pt x="4181227" y="333432"/>
                </a:lnTo>
                <a:lnTo>
                  <a:pt x="4163222" y="333432"/>
                </a:lnTo>
                <a:lnTo>
                  <a:pt x="4155920" y="340737"/>
                </a:lnTo>
                <a:lnTo>
                  <a:pt x="4155920" y="358752"/>
                </a:lnTo>
                <a:lnTo>
                  <a:pt x="4163222" y="366057"/>
                </a:lnTo>
                <a:close/>
              </a:path>
              <a:path w="5351780" h="962025">
                <a:moveTo>
                  <a:pt x="3878167" y="369327"/>
                </a:moveTo>
                <a:lnTo>
                  <a:pt x="3885787" y="367789"/>
                </a:lnTo>
                <a:lnTo>
                  <a:pt x="3892008" y="363593"/>
                </a:lnTo>
                <a:lnTo>
                  <a:pt x="3896202" y="357369"/>
                </a:lnTo>
                <a:lnTo>
                  <a:pt x="3897739" y="349745"/>
                </a:lnTo>
                <a:lnTo>
                  <a:pt x="3896202" y="342120"/>
                </a:lnTo>
                <a:lnTo>
                  <a:pt x="3892008" y="335896"/>
                </a:lnTo>
                <a:lnTo>
                  <a:pt x="3885787" y="331701"/>
                </a:lnTo>
                <a:lnTo>
                  <a:pt x="3878167" y="330163"/>
                </a:lnTo>
                <a:lnTo>
                  <a:pt x="3870547" y="331701"/>
                </a:lnTo>
                <a:lnTo>
                  <a:pt x="3864326" y="335896"/>
                </a:lnTo>
                <a:lnTo>
                  <a:pt x="3860132" y="342120"/>
                </a:lnTo>
                <a:lnTo>
                  <a:pt x="3858595" y="349745"/>
                </a:lnTo>
                <a:lnTo>
                  <a:pt x="3860132" y="357369"/>
                </a:lnTo>
                <a:lnTo>
                  <a:pt x="3864326" y="363593"/>
                </a:lnTo>
                <a:lnTo>
                  <a:pt x="3870547" y="367789"/>
                </a:lnTo>
                <a:lnTo>
                  <a:pt x="3878167" y="369327"/>
                </a:lnTo>
                <a:close/>
              </a:path>
              <a:path w="5351780" h="962025">
                <a:moveTo>
                  <a:pt x="3584111" y="372599"/>
                </a:moveTo>
                <a:lnTo>
                  <a:pt x="3593000" y="370803"/>
                </a:lnTo>
                <a:lnTo>
                  <a:pt x="3600259" y="365905"/>
                </a:lnTo>
                <a:lnTo>
                  <a:pt x="3605154" y="358640"/>
                </a:lnTo>
                <a:lnTo>
                  <a:pt x="3606949" y="349745"/>
                </a:lnTo>
                <a:lnTo>
                  <a:pt x="3605154" y="340851"/>
                </a:lnTo>
                <a:lnTo>
                  <a:pt x="3600259" y="333588"/>
                </a:lnTo>
                <a:lnTo>
                  <a:pt x="3593000" y="328690"/>
                </a:lnTo>
                <a:lnTo>
                  <a:pt x="3584111" y="326894"/>
                </a:lnTo>
                <a:lnTo>
                  <a:pt x="3575223" y="328690"/>
                </a:lnTo>
                <a:lnTo>
                  <a:pt x="3567963" y="333588"/>
                </a:lnTo>
                <a:lnTo>
                  <a:pt x="3563068" y="340851"/>
                </a:lnTo>
                <a:lnTo>
                  <a:pt x="3561273" y="349745"/>
                </a:lnTo>
                <a:lnTo>
                  <a:pt x="3563068" y="358640"/>
                </a:lnTo>
                <a:lnTo>
                  <a:pt x="3567963" y="365905"/>
                </a:lnTo>
                <a:lnTo>
                  <a:pt x="3575223" y="370803"/>
                </a:lnTo>
                <a:lnTo>
                  <a:pt x="3584111" y="372599"/>
                </a:lnTo>
                <a:close/>
              </a:path>
              <a:path w="5351780" h="962025">
                <a:moveTo>
                  <a:pt x="3290052" y="375048"/>
                </a:moveTo>
                <a:lnTo>
                  <a:pt x="3299887" y="373060"/>
                </a:lnTo>
                <a:lnTo>
                  <a:pt x="3307921" y="367639"/>
                </a:lnTo>
                <a:lnTo>
                  <a:pt x="3313339" y="359601"/>
                </a:lnTo>
                <a:lnTo>
                  <a:pt x="3315326" y="349761"/>
                </a:lnTo>
                <a:lnTo>
                  <a:pt x="3313339" y="339921"/>
                </a:lnTo>
                <a:lnTo>
                  <a:pt x="3307921" y="331883"/>
                </a:lnTo>
                <a:lnTo>
                  <a:pt x="3299887" y="326462"/>
                </a:lnTo>
                <a:lnTo>
                  <a:pt x="3290052" y="324474"/>
                </a:lnTo>
                <a:lnTo>
                  <a:pt x="3280219" y="326462"/>
                </a:lnTo>
                <a:lnTo>
                  <a:pt x="3272186" y="331883"/>
                </a:lnTo>
                <a:lnTo>
                  <a:pt x="3266769" y="339921"/>
                </a:lnTo>
                <a:lnTo>
                  <a:pt x="3264782" y="349761"/>
                </a:lnTo>
                <a:lnTo>
                  <a:pt x="3266766" y="359601"/>
                </a:lnTo>
                <a:lnTo>
                  <a:pt x="3272180" y="367639"/>
                </a:lnTo>
                <a:lnTo>
                  <a:pt x="3280212" y="373060"/>
                </a:lnTo>
                <a:lnTo>
                  <a:pt x="3290052" y="375048"/>
                </a:lnTo>
                <a:close/>
              </a:path>
              <a:path w="5351780" h="962025">
                <a:moveTo>
                  <a:pt x="2995997" y="378317"/>
                </a:moveTo>
                <a:lnTo>
                  <a:pt x="3007107" y="376074"/>
                </a:lnTo>
                <a:lnTo>
                  <a:pt x="3016178" y="369955"/>
                </a:lnTo>
                <a:lnTo>
                  <a:pt x="3022294" y="360878"/>
                </a:lnTo>
                <a:lnTo>
                  <a:pt x="3024536" y="349761"/>
                </a:lnTo>
                <a:lnTo>
                  <a:pt x="3022294" y="338644"/>
                </a:lnTo>
                <a:lnTo>
                  <a:pt x="3016178" y="329567"/>
                </a:lnTo>
                <a:lnTo>
                  <a:pt x="3007107" y="323448"/>
                </a:lnTo>
                <a:lnTo>
                  <a:pt x="2995997" y="321205"/>
                </a:lnTo>
                <a:lnTo>
                  <a:pt x="2984886" y="323448"/>
                </a:lnTo>
                <a:lnTo>
                  <a:pt x="2975815" y="329567"/>
                </a:lnTo>
                <a:lnTo>
                  <a:pt x="2969699" y="338644"/>
                </a:lnTo>
                <a:lnTo>
                  <a:pt x="2967457" y="349761"/>
                </a:lnTo>
                <a:lnTo>
                  <a:pt x="2969699" y="360878"/>
                </a:lnTo>
                <a:lnTo>
                  <a:pt x="2975815" y="369955"/>
                </a:lnTo>
                <a:lnTo>
                  <a:pt x="2984886" y="376074"/>
                </a:lnTo>
                <a:lnTo>
                  <a:pt x="2995997" y="378317"/>
                </a:lnTo>
                <a:close/>
              </a:path>
              <a:path w="5351780" h="962025">
                <a:moveTo>
                  <a:pt x="2701941" y="381587"/>
                </a:moveTo>
                <a:lnTo>
                  <a:pt x="2714320" y="379085"/>
                </a:lnTo>
                <a:lnTo>
                  <a:pt x="2724430" y="372263"/>
                </a:lnTo>
                <a:lnTo>
                  <a:pt x="2731247" y="362147"/>
                </a:lnTo>
                <a:lnTo>
                  <a:pt x="2733747" y="349761"/>
                </a:lnTo>
                <a:lnTo>
                  <a:pt x="2731247" y="337375"/>
                </a:lnTo>
                <a:lnTo>
                  <a:pt x="2724430" y="327259"/>
                </a:lnTo>
                <a:lnTo>
                  <a:pt x="2714320" y="320437"/>
                </a:lnTo>
                <a:lnTo>
                  <a:pt x="2701941" y="317936"/>
                </a:lnTo>
                <a:lnTo>
                  <a:pt x="2689562" y="320437"/>
                </a:lnTo>
                <a:lnTo>
                  <a:pt x="2679451" y="327259"/>
                </a:lnTo>
                <a:lnTo>
                  <a:pt x="2672632" y="337375"/>
                </a:lnTo>
                <a:lnTo>
                  <a:pt x="2670132" y="349761"/>
                </a:lnTo>
                <a:lnTo>
                  <a:pt x="2672632" y="362147"/>
                </a:lnTo>
                <a:lnTo>
                  <a:pt x="2679451" y="372263"/>
                </a:lnTo>
                <a:lnTo>
                  <a:pt x="2689562" y="379085"/>
                </a:lnTo>
                <a:lnTo>
                  <a:pt x="2701941" y="381587"/>
                </a:lnTo>
                <a:close/>
              </a:path>
              <a:path w="5351780" h="962025">
                <a:moveTo>
                  <a:pt x="2407885" y="384039"/>
                </a:moveTo>
                <a:lnTo>
                  <a:pt x="2421208" y="381345"/>
                </a:lnTo>
                <a:lnTo>
                  <a:pt x="2432092" y="374001"/>
                </a:lnTo>
                <a:lnTo>
                  <a:pt x="2439432" y="363110"/>
                </a:lnTo>
                <a:lnTo>
                  <a:pt x="2442124" y="349778"/>
                </a:lnTo>
                <a:lnTo>
                  <a:pt x="2439432" y="336445"/>
                </a:lnTo>
                <a:lnTo>
                  <a:pt x="2432092" y="325554"/>
                </a:lnTo>
                <a:lnTo>
                  <a:pt x="2421208" y="318210"/>
                </a:lnTo>
                <a:lnTo>
                  <a:pt x="2407885" y="315516"/>
                </a:lnTo>
                <a:lnTo>
                  <a:pt x="2394560" y="318210"/>
                </a:lnTo>
                <a:lnTo>
                  <a:pt x="2383676" y="325554"/>
                </a:lnTo>
                <a:lnTo>
                  <a:pt x="2376335" y="336445"/>
                </a:lnTo>
                <a:lnTo>
                  <a:pt x="2373643" y="349778"/>
                </a:lnTo>
                <a:lnTo>
                  <a:pt x="2376333" y="363110"/>
                </a:lnTo>
                <a:lnTo>
                  <a:pt x="2383669" y="374001"/>
                </a:lnTo>
                <a:lnTo>
                  <a:pt x="2394553" y="381345"/>
                </a:lnTo>
                <a:lnTo>
                  <a:pt x="2407885" y="384039"/>
                </a:lnTo>
                <a:close/>
              </a:path>
              <a:path w="5351780" h="962025">
                <a:moveTo>
                  <a:pt x="2113836" y="386492"/>
                </a:moveTo>
                <a:lnTo>
                  <a:pt x="2128118" y="383606"/>
                </a:lnTo>
                <a:lnTo>
                  <a:pt x="2139781" y="375736"/>
                </a:lnTo>
                <a:lnTo>
                  <a:pt x="2147644" y="364066"/>
                </a:lnTo>
                <a:lnTo>
                  <a:pt x="2150528" y="349778"/>
                </a:lnTo>
                <a:lnTo>
                  <a:pt x="2147644" y="335491"/>
                </a:lnTo>
                <a:lnTo>
                  <a:pt x="2139781" y="323820"/>
                </a:lnTo>
                <a:lnTo>
                  <a:pt x="2128118" y="315950"/>
                </a:lnTo>
                <a:lnTo>
                  <a:pt x="2113836" y="313063"/>
                </a:lnTo>
                <a:lnTo>
                  <a:pt x="2099554" y="315950"/>
                </a:lnTo>
                <a:lnTo>
                  <a:pt x="2087892" y="323820"/>
                </a:lnTo>
                <a:lnTo>
                  <a:pt x="2080028" y="335491"/>
                </a:lnTo>
                <a:lnTo>
                  <a:pt x="2077145" y="349778"/>
                </a:lnTo>
                <a:lnTo>
                  <a:pt x="2080028" y="364066"/>
                </a:lnTo>
                <a:lnTo>
                  <a:pt x="2087892" y="375736"/>
                </a:lnTo>
                <a:lnTo>
                  <a:pt x="2099554" y="383606"/>
                </a:lnTo>
                <a:lnTo>
                  <a:pt x="2113836" y="386492"/>
                </a:lnTo>
                <a:close/>
              </a:path>
              <a:path w="5351780" h="962025">
                <a:moveTo>
                  <a:pt x="1819781" y="389761"/>
                </a:moveTo>
                <a:lnTo>
                  <a:pt x="1835330" y="386619"/>
                </a:lnTo>
                <a:lnTo>
                  <a:pt x="1848024" y="378051"/>
                </a:lnTo>
                <a:lnTo>
                  <a:pt x="1856581" y="365342"/>
                </a:lnTo>
                <a:lnTo>
                  <a:pt x="1859718" y="349778"/>
                </a:lnTo>
                <a:lnTo>
                  <a:pt x="1856581" y="334214"/>
                </a:lnTo>
                <a:lnTo>
                  <a:pt x="1848024" y="321504"/>
                </a:lnTo>
                <a:lnTo>
                  <a:pt x="1835330" y="312936"/>
                </a:lnTo>
                <a:lnTo>
                  <a:pt x="1819781" y="309794"/>
                </a:lnTo>
                <a:lnTo>
                  <a:pt x="1804226" y="312936"/>
                </a:lnTo>
                <a:lnTo>
                  <a:pt x="1791520" y="321504"/>
                </a:lnTo>
                <a:lnTo>
                  <a:pt x="1782952" y="334214"/>
                </a:lnTo>
                <a:lnTo>
                  <a:pt x="1779810" y="349778"/>
                </a:lnTo>
                <a:lnTo>
                  <a:pt x="1782952" y="365342"/>
                </a:lnTo>
                <a:lnTo>
                  <a:pt x="1791520" y="378051"/>
                </a:lnTo>
                <a:lnTo>
                  <a:pt x="1804226" y="386619"/>
                </a:lnTo>
                <a:lnTo>
                  <a:pt x="1819781" y="389761"/>
                </a:lnTo>
                <a:close/>
              </a:path>
              <a:path w="5351780" h="962025">
                <a:moveTo>
                  <a:pt x="1525725" y="392214"/>
                </a:moveTo>
                <a:lnTo>
                  <a:pt x="1542226" y="388880"/>
                </a:lnTo>
                <a:lnTo>
                  <a:pt x="1555703" y="379788"/>
                </a:lnTo>
                <a:lnTo>
                  <a:pt x="1564789" y="366304"/>
                </a:lnTo>
                <a:lnTo>
                  <a:pt x="1568122" y="349794"/>
                </a:lnTo>
                <a:lnTo>
                  <a:pt x="1564789" y="333284"/>
                </a:lnTo>
                <a:lnTo>
                  <a:pt x="1555703" y="319801"/>
                </a:lnTo>
                <a:lnTo>
                  <a:pt x="1542226" y="310711"/>
                </a:lnTo>
                <a:lnTo>
                  <a:pt x="1525725" y="307377"/>
                </a:lnTo>
                <a:lnTo>
                  <a:pt x="1509223" y="310711"/>
                </a:lnTo>
                <a:lnTo>
                  <a:pt x="1495747" y="319801"/>
                </a:lnTo>
                <a:lnTo>
                  <a:pt x="1486660" y="333284"/>
                </a:lnTo>
                <a:lnTo>
                  <a:pt x="1483328" y="349794"/>
                </a:lnTo>
                <a:lnTo>
                  <a:pt x="1486660" y="366304"/>
                </a:lnTo>
                <a:lnTo>
                  <a:pt x="1495747" y="379788"/>
                </a:lnTo>
                <a:lnTo>
                  <a:pt x="1509223" y="388880"/>
                </a:lnTo>
                <a:lnTo>
                  <a:pt x="1525725" y="392214"/>
                </a:lnTo>
                <a:close/>
              </a:path>
              <a:path w="5351780" h="962025">
                <a:moveTo>
                  <a:pt x="1231669" y="394666"/>
                </a:moveTo>
                <a:lnTo>
                  <a:pt x="1249117" y="391140"/>
                </a:lnTo>
                <a:lnTo>
                  <a:pt x="1263364" y="381524"/>
                </a:lnTo>
                <a:lnTo>
                  <a:pt x="1272970" y="367260"/>
                </a:lnTo>
                <a:lnTo>
                  <a:pt x="1276492" y="349794"/>
                </a:lnTo>
                <a:lnTo>
                  <a:pt x="1272970" y="332328"/>
                </a:lnTo>
                <a:lnTo>
                  <a:pt x="1263364" y="318066"/>
                </a:lnTo>
                <a:lnTo>
                  <a:pt x="1249117" y="308451"/>
                </a:lnTo>
                <a:lnTo>
                  <a:pt x="1231669" y="304925"/>
                </a:lnTo>
                <a:lnTo>
                  <a:pt x="1214203" y="308451"/>
                </a:lnTo>
                <a:lnTo>
                  <a:pt x="1199945" y="318066"/>
                </a:lnTo>
                <a:lnTo>
                  <a:pt x="1190336" y="332328"/>
                </a:lnTo>
                <a:lnTo>
                  <a:pt x="1186813" y="349794"/>
                </a:lnTo>
                <a:lnTo>
                  <a:pt x="1190336" y="367260"/>
                </a:lnTo>
                <a:lnTo>
                  <a:pt x="1199945" y="381524"/>
                </a:lnTo>
                <a:lnTo>
                  <a:pt x="1214203" y="391140"/>
                </a:lnTo>
                <a:lnTo>
                  <a:pt x="1231669" y="394666"/>
                </a:lnTo>
                <a:close/>
              </a:path>
              <a:path w="5351780" h="962025">
                <a:moveTo>
                  <a:pt x="937613" y="397116"/>
                </a:moveTo>
                <a:lnTo>
                  <a:pt x="956012" y="393397"/>
                </a:lnTo>
                <a:lnTo>
                  <a:pt x="971042" y="383256"/>
                </a:lnTo>
                <a:lnTo>
                  <a:pt x="981178" y="368214"/>
                </a:lnTo>
                <a:lnTo>
                  <a:pt x="984896" y="349794"/>
                </a:lnTo>
                <a:lnTo>
                  <a:pt x="981178" y="331374"/>
                </a:lnTo>
                <a:lnTo>
                  <a:pt x="971042" y="316332"/>
                </a:lnTo>
                <a:lnTo>
                  <a:pt x="956012" y="306191"/>
                </a:lnTo>
                <a:lnTo>
                  <a:pt x="937613" y="302472"/>
                </a:lnTo>
                <a:lnTo>
                  <a:pt x="919196" y="306191"/>
                </a:lnTo>
                <a:lnTo>
                  <a:pt x="904156" y="316332"/>
                </a:lnTo>
                <a:lnTo>
                  <a:pt x="894016" y="331374"/>
                </a:lnTo>
                <a:lnTo>
                  <a:pt x="890298" y="349794"/>
                </a:lnTo>
                <a:lnTo>
                  <a:pt x="894016" y="368214"/>
                </a:lnTo>
                <a:lnTo>
                  <a:pt x="904156" y="383256"/>
                </a:lnTo>
                <a:lnTo>
                  <a:pt x="919196" y="393397"/>
                </a:lnTo>
                <a:lnTo>
                  <a:pt x="937613" y="397116"/>
                </a:lnTo>
                <a:close/>
              </a:path>
              <a:path w="5351780" h="962025">
                <a:moveTo>
                  <a:pt x="643558" y="399568"/>
                </a:moveTo>
                <a:lnTo>
                  <a:pt x="662922" y="395657"/>
                </a:lnTo>
                <a:lnTo>
                  <a:pt x="678733" y="384991"/>
                </a:lnTo>
                <a:lnTo>
                  <a:pt x="689391" y="369170"/>
                </a:lnTo>
                <a:lnTo>
                  <a:pt x="693299" y="349794"/>
                </a:lnTo>
                <a:lnTo>
                  <a:pt x="689391" y="330418"/>
                </a:lnTo>
                <a:lnTo>
                  <a:pt x="678733" y="314597"/>
                </a:lnTo>
                <a:lnTo>
                  <a:pt x="662922" y="303931"/>
                </a:lnTo>
                <a:lnTo>
                  <a:pt x="643558" y="300020"/>
                </a:lnTo>
                <a:lnTo>
                  <a:pt x="624188" y="303931"/>
                </a:lnTo>
                <a:lnTo>
                  <a:pt x="608367" y="314597"/>
                </a:lnTo>
                <a:lnTo>
                  <a:pt x="597697" y="330418"/>
                </a:lnTo>
                <a:lnTo>
                  <a:pt x="593783" y="349794"/>
                </a:lnTo>
                <a:lnTo>
                  <a:pt x="597697" y="369170"/>
                </a:lnTo>
                <a:lnTo>
                  <a:pt x="608367" y="384991"/>
                </a:lnTo>
                <a:lnTo>
                  <a:pt x="624188" y="395657"/>
                </a:lnTo>
                <a:lnTo>
                  <a:pt x="643558" y="399568"/>
                </a:lnTo>
                <a:close/>
              </a:path>
              <a:path w="5351780" h="962025">
                <a:moveTo>
                  <a:pt x="349502" y="402837"/>
                </a:moveTo>
                <a:lnTo>
                  <a:pt x="370121" y="398669"/>
                </a:lnTo>
                <a:lnTo>
                  <a:pt x="386964" y="387303"/>
                </a:lnTo>
                <a:lnTo>
                  <a:pt x="398324" y="370447"/>
                </a:lnTo>
                <a:lnTo>
                  <a:pt x="402490" y="349810"/>
                </a:lnTo>
                <a:lnTo>
                  <a:pt x="398324" y="329175"/>
                </a:lnTo>
                <a:lnTo>
                  <a:pt x="386964" y="312319"/>
                </a:lnTo>
                <a:lnTo>
                  <a:pt x="370121" y="300952"/>
                </a:lnTo>
                <a:lnTo>
                  <a:pt x="349502" y="296783"/>
                </a:lnTo>
                <a:lnTo>
                  <a:pt x="328865" y="300952"/>
                </a:lnTo>
                <a:lnTo>
                  <a:pt x="312011" y="312319"/>
                </a:lnTo>
                <a:lnTo>
                  <a:pt x="300648" y="329175"/>
                </a:lnTo>
                <a:lnTo>
                  <a:pt x="296481" y="349810"/>
                </a:lnTo>
                <a:lnTo>
                  <a:pt x="300648" y="370447"/>
                </a:lnTo>
                <a:lnTo>
                  <a:pt x="312011" y="387303"/>
                </a:lnTo>
                <a:lnTo>
                  <a:pt x="328865" y="398669"/>
                </a:lnTo>
                <a:lnTo>
                  <a:pt x="349502" y="402837"/>
                </a:lnTo>
                <a:close/>
              </a:path>
              <a:path w="5351780" h="962025">
                <a:moveTo>
                  <a:pt x="55413" y="405290"/>
                </a:moveTo>
                <a:lnTo>
                  <a:pt x="76997" y="400929"/>
                </a:lnTo>
                <a:lnTo>
                  <a:pt x="94622" y="389038"/>
                </a:lnTo>
                <a:lnTo>
                  <a:pt x="106504" y="371403"/>
                </a:lnTo>
                <a:lnTo>
                  <a:pt x="110861" y="349810"/>
                </a:lnTo>
                <a:lnTo>
                  <a:pt x="106504" y="328219"/>
                </a:lnTo>
                <a:lnTo>
                  <a:pt x="94622" y="310583"/>
                </a:lnTo>
                <a:lnTo>
                  <a:pt x="76997" y="298692"/>
                </a:lnTo>
                <a:lnTo>
                  <a:pt x="55413" y="294331"/>
                </a:lnTo>
                <a:lnTo>
                  <a:pt x="33849" y="298692"/>
                </a:lnTo>
                <a:lnTo>
                  <a:pt x="16234" y="310583"/>
                </a:lnTo>
                <a:lnTo>
                  <a:pt x="4356" y="328219"/>
                </a:lnTo>
                <a:lnTo>
                  <a:pt x="0" y="349810"/>
                </a:lnTo>
                <a:lnTo>
                  <a:pt x="4351" y="371403"/>
                </a:lnTo>
                <a:lnTo>
                  <a:pt x="16222" y="389038"/>
                </a:lnTo>
                <a:lnTo>
                  <a:pt x="33835" y="400929"/>
                </a:lnTo>
                <a:lnTo>
                  <a:pt x="55413" y="405290"/>
                </a:lnTo>
                <a:close/>
              </a:path>
              <a:path w="5351780" h="962025">
                <a:moveTo>
                  <a:pt x="5053039" y="646496"/>
                </a:moveTo>
                <a:lnTo>
                  <a:pt x="5055750" y="646496"/>
                </a:lnTo>
                <a:lnTo>
                  <a:pt x="5056846" y="645400"/>
                </a:lnTo>
                <a:lnTo>
                  <a:pt x="5056846" y="642689"/>
                </a:lnTo>
                <a:lnTo>
                  <a:pt x="5055750" y="641590"/>
                </a:lnTo>
                <a:lnTo>
                  <a:pt x="5053039" y="641590"/>
                </a:lnTo>
                <a:lnTo>
                  <a:pt x="5051944" y="642689"/>
                </a:lnTo>
                <a:lnTo>
                  <a:pt x="5051944" y="645400"/>
                </a:lnTo>
                <a:lnTo>
                  <a:pt x="5053039" y="646496"/>
                </a:lnTo>
                <a:close/>
              </a:path>
              <a:path w="5351780" h="962025">
                <a:moveTo>
                  <a:pt x="4756284" y="651385"/>
                </a:moveTo>
                <a:lnTo>
                  <a:pt x="4764390" y="651385"/>
                </a:lnTo>
                <a:lnTo>
                  <a:pt x="4767672" y="648099"/>
                </a:lnTo>
                <a:lnTo>
                  <a:pt x="4767672" y="639990"/>
                </a:lnTo>
                <a:lnTo>
                  <a:pt x="4764390" y="636705"/>
                </a:lnTo>
                <a:lnTo>
                  <a:pt x="4756284" y="636705"/>
                </a:lnTo>
                <a:lnTo>
                  <a:pt x="4753002" y="639990"/>
                </a:lnTo>
                <a:lnTo>
                  <a:pt x="4753002" y="648099"/>
                </a:lnTo>
                <a:lnTo>
                  <a:pt x="4756284" y="651385"/>
                </a:lnTo>
                <a:close/>
              </a:path>
              <a:path w="5351780" h="962025">
                <a:moveTo>
                  <a:pt x="4459533" y="656270"/>
                </a:moveTo>
                <a:lnTo>
                  <a:pt x="4473043" y="656270"/>
                </a:lnTo>
                <a:lnTo>
                  <a:pt x="4478515" y="650794"/>
                </a:lnTo>
                <a:lnTo>
                  <a:pt x="4478515" y="637259"/>
                </a:lnTo>
                <a:lnTo>
                  <a:pt x="4473043" y="631783"/>
                </a:lnTo>
                <a:lnTo>
                  <a:pt x="4459517" y="631783"/>
                </a:lnTo>
                <a:lnTo>
                  <a:pt x="4454045" y="637259"/>
                </a:lnTo>
                <a:lnTo>
                  <a:pt x="4454045" y="650794"/>
                </a:lnTo>
                <a:lnTo>
                  <a:pt x="4459533" y="656270"/>
                </a:lnTo>
                <a:close/>
              </a:path>
              <a:path w="5351780" h="962025">
                <a:moveTo>
                  <a:pt x="4163222" y="660359"/>
                </a:moveTo>
                <a:lnTo>
                  <a:pt x="4181227" y="660359"/>
                </a:lnTo>
                <a:lnTo>
                  <a:pt x="4188529" y="653050"/>
                </a:lnTo>
                <a:lnTo>
                  <a:pt x="4188529" y="635036"/>
                </a:lnTo>
                <a:lnTo>
                  <a:pt x="4181227" y="627730"/>
                </a:lnTo>
                <a:lnTo>
                  <a:pt x="4163222" y="627730"/>
                </a:lnTo>
                <a:lnTo>
                  <a:pt x="4155920" y="635036"/>
                </a:lnTo>
                <a:lnTo>
                  <a:pt x="4155920" y="653050"/>
                </a:lnTo>
                <a:lnTo>
                  <a:pt x="4163222" y="660359"/>
                </a:lnTo>
                <a:close/>
              </a:path>
              <a:path w="5351780" h="962025">
                <a:moveTo>
                  <a:pt x="3878167" y="663628"/>
                </a:moveTo>
                <a:lnTo>
                  <a:pt x="3885787" y="662090"/>
                </a:lnTo>
                <a:lnTo>
                  <a:pt x="3892008" y="657895"/>
                </a:lnTo>
                <a:lnTo>
                  <a:pt x="3896202" y="651669"/>
                </a:lnTo>
                <a:lnTo>
                  <a:pt x="3897739" y="644043"/>
                </a:lnTo>
                <a:lnTo>
                  <a:pt x="3896202" y="636418"/>
                </a:lnTo>
                <a:lnTo>
                  <a:pt x="3892008" y="630194"/>
                </a:lnTo>
                <a:lnTo>
                  <a:pt x="3885787" y="625999"/>
                </a:lnTo>
                <a:lnTo>
                  <a:pt x="3878167" y="624461"/>
                </a:lnTo>
                <a:lnTo>
                  <a:pt x="3870547" y="625999"/>
                </a:lnTo>
                <a:lnTo>
                  <a:pt x="3864326" y="630194"/>
                </a:lnTo>
                <a:lnTo>
                  <a:pt x="3860132" y="636418"/>
                </a:lnTo>
                <a:lnTo>
                  <a:pt x="3858595" y="644043"/>
                </a:lnTo>
                <a:lnTo>
                  <a:pt x="3860132" y="651669"/>
                </a:lnTo>
                <a:lnTo>
                  <a:pt x="3864326" y="657895"/>
                </a:lnTo>
                <a:lnTo>
                  <a:pt x="3870547" y="662090"/>
                </a:lnTo>
                <a:lnTo>
                  <a:pt x="3878167" y="663628"/>
                </a:lnTo>
                <a:close/>
              </a:path>
              <a:path w="5351780" h="962025">
                <a:moveTo>
                  <a:pt x="3584111" y="666894"/>
                </a:moveTo>
                <a:lnTo>
                  <a:pt x="3593000" y="665098"/>
                </a:lnTo>
                <a:lnTo>
                  <a:pt x="3600259" y="660201"/>
                </a:lnTo>
                <a:lnTo>
                  <a:pt x="3605154" y="652938"/>
                </a:lnTo>
                <a:lnTo>
                  <a:pt x="3606949" y="644043"/>
                </a:lnTo>
                <a:lnTo>
                  <a:pt x="3605154" y="635150"/>
                </a:lnTo>
                <a:lnTo>
                  <a:pt x="3600259" y="627886"/>
                </a:lnTo>
                <a:lnTo>
                  <a:pt x="3593000" y="622988"/>
                </a:lnTo>
                <a:lnTo>
                  <a:pt x="3584111" y="621192"/>
                </a:lnTo>
                <a:lnTo>
                  <a:pt x="3575223" y="622988"/>
                </a:lnTo>
                <a:lnTo>
                  <a:pt x="3567963" y="627886"/>
                </a:lnTo>
                <a:lnTo>
                  <a:pt x="3563068" y="635150"/>
                </a:lnTo>
                <a:lnTo>
                  <a:pt x="3561273" y="644043"/>
                </a:lnTo>
                <a:lnTo>
                  <a:pt x="3563068" y="652938"/>
                </a:lnTo>
                <a:lnTo>
                  <a:pt x="3567963" y="660201"/>
                </a:lnTo>
                <a:lnTo>
                  <a:pt x="3575223" y="665098"/>
                </a:lnTo>
                <a:lnTo>
                  <a:pt x="3584111" y="666894"/>
                </a:lnTo>
                <a:close/>
              </a:path>
              <a:path w="5351780" h="962025">
                <a:moveTo>
                  <a:pt x="3290052" y="669347"/>
                </a:moveTo>
                <a:lnTo>
                  <a:pt x="3299887" y="667359"/>
                </a:lnTo>
                <a:lnTo>
                  <a:pt x="3307921" y="661939"/>
                </a:lnTo>
                <a:lnTo>
                  <a:pt x="3313339" y="653901"/>
                </a:lnTo>
                <a:lnTo>
                  <a:pt x="3315326" y="644059"/>
                </a:lnTo>
                <a:lnTo>
                  <a:pt x="3313339" y="634220"/>
                </a:lnTo>
                <a:lnTo>
                  <a:pt x="3307921" y="626181"/>
                </a:lnTo>
                <a:lnTo>
                  <a:pt x="3299887" y="620760"/>
                </a:lnTo>
                <a:lnTo>
                  <a:pt x="3290052" y="618772"/>
                </a:lnTo>
                <a:lnTo>
                  <a:pt x="3280219" y="620760"/>
                </a:lnTo>
                <a:lnTo>
                  <a:pt x="3272186" y="626181"/>
                </a:lnTo>
                <a:lnTo>
                  <a:pt x="3266769" y="634220"/>
                </a:lnTo>
                <a:lnTo>
                  <a:pt x="3264782" y="644059"/>
                </a:lnTo>
                <a:lnTo>
                  <a:pt x="3266766" y="653901"/>
                </a:lnTo>
                <a:lnTo>
                  <a:pt x="3272180" y="661939"/>
                </a:lnTo>
                <a:lnTo>
                  <a:pt x="3280212" y="667359"/>
                </a:lnTo>
                <a:lnTo>
                  <a:pt x="3290052" y="669347"/>
                </a:lnTo>
                <a:close/>
              </a:path>
              <a:path w="5351780" h="962025">
                <a:moveTo>
                  <a:pt x="2995997" y="672616"/>
                </a:moveTo>
                <a:lnTo>
                  <a:pt x="3007107" y="670372"/>
                </a:lnTo>
                <a:lnTo>
                  <a:pt x="3016178" y="664253"/>
                </a:lnTo>
                <a:lnTo>
                  <a:pt x="3022294" y="655176"/>
                </a:lnTo>
                <a:lnTo>
                  <a:pt x="3024536" y="644059"/>
                </a:lnTo>
                <a:lnTo>
                  <a:pt x="3022294" y="632942"/>
                </a:lnTo>
                <a:lnTo>
                  <a:pt x="3016178" y="623866"/>
                </a:lnTo>
                <a:lnTo>
                  <a:pt x="3007107" y="617747"/>
                </a:lnTo>
                <a:lnTo>
                  <a:pt x="2995997" y="615503"/>
                </a:lnTo>
                <a:lnTo>
                  <a:pt x="2984886" y="617747"/>
                </a:lnTo>
                <a:lnTo>
                  <a:pt x="2975815" y="623866"/>
                </a:lnTo>
                <a:lnTo>
                  <a:pt x="2969699" y="632942"/>
                </a:lnTo>
                <a:lnTo>
                  <a:pt x="2967457" y="644059"/>
                </a:lnTo>
                <a:lnTo>
                  <a:pt x="2969699" y="655176"/>
                </a:lnTo>
                <a:lnTo>
                  <a:pt x="2975815" y="664253"/>
                </a:lnTo>
                <a:lnTo>
                  <a:pt x="2984886" y="670372"/>
                </a:lnTo>
                <a:lnTo>
                  <a:pt x="2995997" y="672616"/>
                </a:lnTo>
                <a:close/>
              </a:path>
              <a:path w="5351780" h="962025">
                <a:moveTo>
                  <a:pt x="2701941" y="675888"/>
                </a:moveTo>
                <a:lnTo>
                  <a:pt x="2714320" y="673386"/>
                </a:lnTo>
                <a:lnTo>
                  <a:pt x="2724430" y="666563"/>
                </a:lnTo>
                <a:lnTo>
                  <a:pt x="2731247" y="656446"/>
                </a:lnTo>
                <a:lnTo>
                  <a:pt x="2733747" y="644059"/>
                </a:lnTo>
                <a:lnTo>
                  <a:pt x="2731247" y="631674"/>
                </a:lnTo>
                <a:lnTo>
                  <a:pt x="2724430" y="621557"/>
                </a:lnTo>
                <a:lnTo>
                  <a:pt x="2714320" y="614736"/>
                </a:lnTo>
                <a:lnTo>
                  <a:pt x="2701941" y="612234"/>
                </a:lnTo>
                <a:lnTo>
                  <a:pt x="2689562" y="614736"/>
                </a:lnTo>
                <a:lnTo>
                  <a:pt x="2679451" y="621557"/>
                </a:lnTo>
                <a:lnTo>
                  <a:pt x="2672632" y="631674"/>
                </a:lnTo>
                <a:lnTo>
                  <a:pt x="2670132" y="644059"/>
                </a:lnTo>
                <a:lnTo>
                  <a:pt x="2672632" y="656446"/>
                </a:lnTo>
                <a:lnTo>
                  <a:pt x="2679451" y="666563"/>
                </a:lnTo>
                <a:lnTo>
                  <a:pt x="2689562" y="673386"/>
                </a:lnTo>
                <a:lnTo>
                  <a:pt x="2701941" y="675888"/>
                </a:lnTo>
                <a:close/>
              </a:path>
              <a:path w="5351780" h="962025">
                <a:moveTo>
                  <a:pt x="2407885" y="678338"/>
                </a:moveTo>
                <a:lnTo>
                  <a:pt x="2421208" y="675644"/>
                </a:lnTo>
                <a:lnTo>
                  <a:pt x="2432092" y="668299"/>
                </a:lnTo>
                <a:lnTo>
                  <a:pt x="2439432" y="657408"/>
                </a:lnTo>
                <a:lnTo>
                  <a:pt x="2442124" y="644076"/>
                </a:lnTo>
                <a:lnTo>
                  <a:pt x="2439432" y="630744"/>
                </a:lnTo>
                <a:lnTo>
                  <a:pt x="2432092" y="619853"/>
                </a:lnTo>
                <a:lnTo>
                  <a:pt x="2421208" y="612508"/>
                </a:lnTo>
                <a:lnTo>
                  <a:pt x="2407885" y="609814"/>
                </a:lnTo>
                <a:lnTo>
                  <a:pt x="2394560" y="612508"/>
                </a:lnTo>
                <a:lnTo>
                  <a:pt x="2383676" y="619853"/>
                </a:lnTo>
                <a:lnTo>
                  <a:pt x="2376335" y="630744"/>
                </a:lnTo>
                <a:lnTo>
                  <a:pt x="2373643" y="644076"/>
                </a:lnTo>
                <a:lnTo>
                  <a:pt x="2376333" y="657408"/>
                </a:lnTo>
                <a:lnTo>
                  <a:pt x="2383669" y="668299"/>
                </a:lnTo>
                <a:lnTo>
                  <a:pt x="2394553" y="675644"/>
                </a:lnTo>
                <a:lnTo>
                  <a:pt x="2407885" y="678338"/>
                </a:lnTo>
                <a:close/>
              </a:path>
              <a:path w="5351780" h="962025">
                <a:moveTo>
                  <a:pt x="2113836" y="680790"/>
                </a:moveTo>
                <a:lnTo>
                  <a:pt x="2128118" y="677904"/>
                </a:lnTo>
                <a:lnTo>
                  <a:pt x="2139781" y="670034"/>
                </a:lnTo>
                <a:lnTo>
                  <a:pt x="2147644" y="658364"/>
                </a:lnTo>
                <a:lnTo>
                  <a:pt x="2150528" y="644076"/>
                </a:lnTo>
                <a:lnTo>
                  <a:pt x="2147644" y="629788"/>
                </a:lnTo>
                <a:lnTo>
                  <a:pt x="2139781" y="618117"/>
                </a:lnTo>
                <a:lnTo>
                  <a:pt x="2128118" y="610248"/>
                </a:lnTo>
                <a:lnTo>
                  <a:pt x="2113836" y="607362"/>
                </a:lnTo>
                <a:lnTo>
                  <a:pt x="2099554" y="610248"/>
                </a:lnTo>
                <a:lnTo>
                  <a:pt x="2087892" y="618117"/>
                </a:lnTo>
                <a:lnTo>
                  <a:pt x="2080028" y="629788"/>
                </a:lnTo>
                <a:lnTo>
                  <a:pt x="2077145" y="644076"/>
                </a:lnTo>
                <a:lnTo>
                  <a:pt x="2080028" y="658364"/>
                </a:lnTo>
                <a:lnTo>
                  <a:pt x="2087892" y="670034"/>
                </a:lnTo>
                <a:lnTo>
                  <a:pt x="2099554" y="677904"/>
                </a:lnTo>
                <a:lnTo>
                  <a:pt x="2113836" y="680790"/>
                </a:lnTo>
                <a:close/>
              </a:path>
              <a:path w="5351780" h="962025">
                <a:moveTo>
                  <a:pt x="1819781" y="684059"/>
                </a:moveTo>
                <a:lnTo>
                  <a:pt x="1835330" y="680917"/>
                </a:lnTo>
                <a:lnTo>
                  <a:pt x="1848024" y="672349"/>
                </a:lnTo>
                <a:lnTo>
                  <a:pt x="1856581" y="659640"/>
                </a:lnTo>
                <a:lnTo>
                  <a:pt x="1859718" y="644076"/>
                </a:lnTo>
                <a:lnTo>
                  <a:pt x="1856581" y="628512"/>
                </a:lnTo>
                <a:lnTo>
                  <a:pt x="1848024" y="615803"/>
                </a:lnTo>
                <a:lnTo>
                  <a:pt x="1835330" y="607234"/>
                </a:lnTo>
                <a:lnTo>
                  <a:pt x="1819781" y="604092"/>
                </a:lnTo>
                <a:lnTo>
                  <a:pt x="1804226" y="607234"/>
                </a:lnTo>
                <a:lnTo>
                  <a:pt x="1791520" y="615803"/>
                </a:lnTo>
                <a:lnTo>
                  <a:pt x="1782952" y="628512"/>
                </a:lnTo>
                <a:lnTo>
                  <a:pt x="1779810" y="644076"/>
                </a:lnTo>
                <a:lnTo>
                  <a:pt x="1782952" y="659640"/>
                </a:lnTo>
                <a:lnTo>
                  <a:pt x="1791520" y="672349"/>
                </a:lnTo>
                <a:lnTo>
                  <a:pt x="1804226" y="680917"/>
                </a:lnTo>
                <a:lnTo>
                  <a:pt x="1819781" y="684059"/>
                </a:lnTo>
                <a:close/>
              </a:path>
              <a:path w="5351780" h="962025">
                <a:moveTo>
                  <a:pt x="1525725" y="686512"/>
                </a:moveTo>
                <a:lnTo>
                  <a:pt x="1542226" y="683178"/>
                </a:lnTo>
                <a:lnTo>
                  <a:pt x="1555703" y="674086"/>
                </a:lnTo>
                <a:lnTo>
                  <a:pt x="1564789" y="660603"/>
                </a:lnTo>
                <a:lnTo>
                  <a:pt x="1568122" y="644092"/>
                </a:lnTo>
                <a:lnTo>
                  <a:pt x="1564789" y="627582"/>
                </a:lnTo>
                <a:lnTo>
                  <a:pt x="1555703" y="614098"/>
                </a:lnTo>
                <a:lnTo>
                  <a:pt x="1542226" y="605006"/>
                </a:lnTo>
                <a:lnTo>
                  <a:pt x="1525725" y="601672"/>
                </a:lnTo>
                <a:lnTo>
                  <a:pt x="1509223" y="605006"/>
                </a:lnTo>
                <a:lnTo>
                  <a:pt x="1495747" y="614098"/>
                </a:lnTo>
                <a:lnTo>
                  <a:pt x="1486660" y="627582"/>
                </a:lnTo>
                <a:lnTo>
                  <a:pt x="1483328" y="644092"/>
                </a:lnTo>
                <a:lnTo>
                  <a:pt x="1486660" y="660603"/>
                </a:lnTo>
                <a:lnTo>
                  <a:pt x="1495747" y="674086"/>
                </a:lnTo>
                <a:lnTo>
                  <a:pt x="1509223" y="683178"/>
                </a:lnTo>
                <a:lnTo>
                  <a:pt x="1525725" y="686512"/>
                </a:lnTo>
                <a:close/>
              </a:path>
              <a:path w="5351780" h="962025">
                <a:moveTo>
                  <a:pt x="1231669" y="688965"/>
                </a:moveTo>
                <a:lnTo>
                  <a:pt x="1249117" y="685438"/>
                </a:lnTo>
                <a:lnTo>
                  <a:pt x="1263364" y="675822"/>
                </a:lnTo>
                <a:lnTo>
                  <a:pt x="1272970" y="661559"/>
                </a:lnTo>
                <a:lnTo>
                  <a:pt x="1276492" y="644092"/>
                </a:lnTo>
                <a:lnTo>
                  <a:pt x="1272970" y="626628"/>
                </a:lnTo>
                <a:lnTo>
                  <a:pt x="1263364" y="612366"/>
                </a:lnTo>
                <a:lnTo>
                  <a:pt x="1249117" y="602750"/>
                </a:lnTo>
                <a:lnTo>
                  <a:pt x="1231669" y="599223"/>
                </a:lnTo>
                <a:lnTo>
                  <a:pt x="1214203" y="602750"/>
                </a:lnTo>
                <a:lnTo>
                  <a:pt x="1199945" y="612366"/>
                </a:lnTo>
                <a:lnTo>
                  <a:pt x="1190336" y="626628"/>
                </a:lnTo>
                <a:lnTo>
                  <a:pt x="1186813" y="644092"/>
                </a:lnTo>
                <a:lnTo>
                  <a:pt x="1190336" y="661559"/>
                </a:lnTo>
                <a:lnTo>
                  <a:pt x="1199945" y="675822"/>
                </a:lnTo>
                <a:lnTo>
                  <a:pt x="1214203" y="685438"/>
                </a:lnTo>
                <a:lnTo>
                  <a:pt x="1231669" y="688965"/>
                </a:lnTo>
                <a:close/>
              </a:path>
              <a:path w="5351780" h="962025">
                <a:moveTo>
                  <a:pt x="937613" y="691414"/>
                </a:moveTo>
                <a:lnTo>
                  <a:pt x="956012" y="687696"/>
                </a:lnTo>
                <a:lnTo>
                  <a:pt x="971042" y="677555"/>
                </a:lnTo>
                <a:lnTo>
                  <a:pt x="981178" y="662514"/>
                </a:lnTo>
                <a:lnTo>
                  <a:pt x="984896" y="644092"/>
                </a:lnTo>
                <a:lnTo>
                  <a:pt x="981178" y="625672"/>
                </a:lnTo>
                <a:lnTo>
                  <a:pt x="971042" y="610630"/>
                </a:lnTo>
                <a:lnTo>
                  <a:pt x="956012" y="600489"/>
                </a:lnTo>
                <a:lnTo>
                  <a:pt x="937613" y="596770"/>
                </a:lnTo>
                <a:lnTo>
                  <a:pt x="919196" y="600489"/>
                </a:lnTo>
                <a:lnTo>
                  <a:pt x="904156" y="610630"/>
                </a:lnTo>
                <a:lnTo>
                  <a:pt x="894016" y="625672"/>
                </a:lnTo>
                <a:lnTo>
                  <a:pt x="890298" y="644092"/>
                </a:lnTo>
                <a:lnTo>
                  <a:pt x="894016" y="662514"/>
                </a:lnTo>
                <a:lnTo>
                  <a:pt x="904156" y="677555"/>
                </a:lnTo>
                <a:lnTo>
                  <a:pt x="919196" y="687696"/>
                </a:lnTo>
                <a:lnTo>
                  <a:pt x="937613" y="691414"/>
                </a:lnTo>
                <a:close/>
              </a:path>
              <a:path w="5351780" h="962025">
                <a:moveTo>
                  <a:pt x="643558" y="693867"/>
                </a:moveTo>
                <a:lnTo>
                  <a:pt x="662922" y="689956"/>
                </a:lnTo>
                <a:lnTo>
                  <a:pt x="678733" y="679290"/>
                </a:lnTo>
                <a:lnTo>
                  <a:pt x="689391" y="663468"/>
                </a:lnTo>
                <a:lnTo>
                  <a:pt x="693299" y="644092"/>
                </a:lnTo>
                <a:lnTo>
                  <a:pt x="689391" y="624716"/>
                </a:lnTo>
                <a:lnTo>
                  <a:pt x="678733" y="608895"/>
                </a:lnTo>
                <a:lnTo>
                  <a:pt x="662922" y="598229"/>
                </a:lnTo>
                <a:lnTo>
                  <a:pt x="643558" y="594318"/>
                </a:lnTo>
                <a:lnTo>
                  <a:pt x="624188" y="598229"/>
                </a:lnTo>
                <a:lnTo>
                  <a:pt x="608367" y="608895"/>
                </a:lnTo>
                <a:lnTo>
                  <a:pt x="597697" y="624716"/>
                </a:lnTo>
                <a:lnTo>
                  <a:pt x="593783" y="644092"/>
                </a:lnTo>
                <a:lnTo>
                  <a:pt x="597697" y="663468"/>
                </a:lnTo>
                <a:lnTo>
                  <a:pt x="608367" y="679290"/>
                </a:lnTo>
                <a:lnTo>
                  <a:pt x="624188" y="689956"/>
                </a:lnTo>
                <a:lnTo>
                  <a:pt x="643558" y="693867"/>
                </a:lnTo>
                <a:close/>
              </a:path>
              <a:path w="5351780" h="962025">
                <a:moveTo>
                  <a:pt x="349502" y="693867"/>
                </a:moveTo>
                <a:lnTo>
                  <a:pt x="368866" y="689956"/>
                </a:lnTo>
                <a:lnTo>
                  <a:pt x="384677" y="679290"/>
                </a:lnTo>
                <a:lnTo>
                  <a:pt x="395336" y="663468"/>
                </a:lnTo>
                <a:lnTo>
                  <a:pt x="399244" y="644092"/>
                </a:lnTo>
                <a:lnTo>
                  <a:pt x="395336" y="624716"/>
                </a:lnTo>
                <a:lnTo>
                  <a:pt x="384677" y="608895"/>
                </a:lnTo>
                <a:lnTo>
                  <a:pt x="368866" y="598229"/>
                </a:lnTo>
                <a:lnTo>
                  <a:pt x="349502" y="594318"/>
                </a:lnTo>
                <a:lnTo>
                  <a:pt x="330133" y="598229"/>
                </a:lnTo>
                <a:lnTo>
                  <a:pt x="314311" y="608895"/>
                </a:lnTo>
                <a:lnTo>
                  <a:pt x="303641" y="624716"/>
                </a:lnTo>
                <a:lnTo>
                  <a:pt x="299728" y="644092"/>
                </a:lnTo>
                <a:lnTo>
                  <a:pt x="303641" y="663468"/>
                </a:lnTo>
                <a:lnTo>
                  <a:pt x="314311" y="679290"/>
                </a:lnTo>
                <a:lnTo>
                  <a:pt x="330133" y="689956"/>
                </a:lnTo>
                <a:lnTo>
                  <a:pt x="349502" y="693867"/>
                </a:lnTo>
                <a:close/>
              </a:path>
              <a:path w="5351780" h="962025">
                <a:moveTo>
                  <a:pt x="55413" y="688161"/>
                </a:moveTo>
                <a:lnTo>
                  <a:pt x="72558" y="684698"/>
                </a:lnTo>
                <a:lnTo>
                  <a:pt x="86555" y="675256"/>
                </a:lnTo>
                <a:lnTo>
                  <a:pt x="95991" y="661253"/>
                </a:lnTo>
                <a:lnTo>
                  <a:pt x="99450" y="644109"/>
                </a:lnTo>
                <a:lnTo>
                  <a:pt x="95991" y="626964"/>
                </a:lnTo>
                <a:lnTo>
                  <a:pt x="86555" y="612961"/>
                </a:lnTo>
                <a:lnTo>
                  <a:pt x="72558" y="603519"/>
                </a:lnTo>
                <a:lnTo>
                  <a:pt x="55413" y="600056"/>
                </a:lnTo>
                <a:lnTo>
                  <a:pt x="38288" y="603519"/>
                </a:lnTo>
                <a:lnTo>
                  <a:pt x="24301" y="612961"/>
                </a:lnTo>
                <a:lnTo>
                  <a:pt x="14869" y="626964"/>
                </a:lnTo>
                <a:lnTo>
                  <a:pt x="11410" y="644109"/>
                </a:lnTo>
                <a:lnTo>
                  <a:pt x="14869" y="661253"/>
                </a:lnTo>
                <a:lnTo>
                  <a:pt x="24301" y="675256"/>
                </a:lnTo>
                <a:lnTo>
                  <a:pt x="38288" y="684698"/>
                </a:lnTo>
                <a:lnTo>
                  <a:pt x="55413" y="688161"/>
                </a:lnTo>
                <a:close/>
              </a:path>
              <a:path w="5351780" h="962025">
                <a:moveTo>
                  <a:pt x="4170426" y="941594"/>
                </a:moveTo>
                <a:lnTo>
                  <a:pt x="4174036" y="941594"/>
                </a:lnTo>
                <a:lnTo>
                  <a:pt x="4175492" y="940142"/>
                </a:lnTo>
                <a:lnTo>
                  <a:pt x="4175492" y="936512"/>
                </a:lnTo>
                <a:lnTo>
                  <a:pt x="4174036" y="935056"/>
                </a:lnTo>
                <a:lnTo>
                  <a:pt x="4170409" y="935056"/>
                </a:lnTo>
                <a:lnTo>
                  <a:pt x="4168957" y="936512"/>
                </a:lnTo>
                <a:lnTo>
                  <a:pt x="4168957" y="940142"/>
                </a:lnTo>
                <a:lnTo>
                  <a:pt x="4170426" y="941594"/>
                </a:lnTo>
                <a:close/>
              </a:path>
              <a:path w="5351780" h="962025">
                <a:moveTo>
                  <a:pt x="3874118" y="945683"/>
                </a:moveTo>
                <a:lnTo>
                  <a:pt x="3882220" y="945683"/>
                </a:lnTo>
                <a:lnTo>
                  <a:pt x="3885502" y="942397"/>
                </a:lnTo>
                <a:lnTo>
                  <a:pt x="3885502" y="934289"/>
                </a:lnTo>
                <a:lnTo>
                  <a:pt x="3882220" y="931003"/>
                </a:lnTo>
                <a:lnTo>
                  <a:pt x="3874118" y="931003"/>
                </a:lnTo>
                <a:lnTo>
                  <a:pt x="3870832" y="934289"/>
                </a:lnTo>
                <a:lnTo>
                  <a:pt x="3870832" y="942397"/>
                </a:lnTo>
                <a:lnTo>
                  <a:pt x="3874118" y="945683"/>
                </a:lnTo>
                <a:close/>
              </a:path>
              <a:path w="5351780" h="962025">
                <a:moveTo>
                  <a:pt x="3578262" y="948952"/>
                </a:moveTo>
                <a:lnTo>
                  <a:pt x="3589958" y="948952"/>
                </a:lnTo>
                <a:lnTo>
                  <a:pt x="3594712" y="944194"/>
                </a:lnTo>
                <a:lnTo>
                  <a:pt x="3594712" y="932492"/>
                </a:lnTo>
                <a:lnTo>
                  <a:pt x="3589958" y="927734"/>
                </a:lnTo>
                <a:lnTo>
                  <a:pt x="3578262" y="927734"/>
                </a:lnTo>
                <a:lnTo>
                  <a:pt x="3573507" y="932492"/>
                </a:lnTo>
                <a:lnTo>
                  <a:pt x="3573507" y="944194"/>
                </a:lnTo>
                <a:lnTo>
                  <a:pt x="3578262" y="948952"/>
                </a:lnTo>
                <a:close/>
              </a:path>
              <a:path w="5351780" h="962025">
                <a:moveTo>
                  <a:pt x="3281950" y="953038"/>
                </a:moveTo>
                <a:lnTo>
                  <a:pt x="3298158" y="953038"/>
                </a:lnTo>
                <a:lnTo>
                  <a:pt x="3304722" y="946467"/>
                </a:lnTo>
                <a:lnTo>
                  <a:pt x="3304722" y="930249"/>
                </a:lnTo>
                <a:lnTo>
                  <a:pt x="3298158" y="923681"/>
                </a:lnTo>
                <a:lnTo>
                  <a:pt x="3281950" y="923681"/>
                </a:lnTo>
                <a:lnTo>
                  <a:pt x="3275382" y="930249"/>
                </a:lnTo>
                <a:lnTo>
                  <a:pt x="3275382" y="946467"/>
                </a:lnTo>
                <a:lnTo>
                  <a:pt x="3281950" y="953038"/>
                </a:lnTo>
                <a:close/>
              </a:path>
              <a:path w="5351780" h="962025">
                <a:moveTo>
                  <a:pt x="2986537" y="955490"/>
                </a:moveTo>
                <a:lnTo>
                  <a:pt x="3005456" y="955490"/>
                </a:lnTo>
                <a:lnTo>
                  <a:pt x="3013119" y="947824"/>
                </a:lnTo>
                <a:lnTo>
                  <a:pt x="3013119" y="928895"/>
                </a:lnTo>
                <a:lnTo>
                  <a:pt x="3005456" y="921229"/>
                </a:lnTo>
                <a:lnTo>
                  <a:pt x="2986537" y="921229"/>
                </a:lnTo>
                <a:lnTo>
                  <a:pt x="2978877" y="928895"/>
                </a:lnTo>
                <a:lnTo>
                  <a:pt x="2978877" y="947824"/>
                </a:lnTo>
                <a:lnTo>
                  <a:pt x="2986537" y="955490"/>
                </a:lnTo>
                <a:close/>
              </a:path>
              <a:path w="5351780" h="962025">
                <a:moveTo>
                  <a:pt x="2701941" y="958759"/>
                </a:moveTo>
                <a:lnTo>
                  <a:pt x="2709876" y="957155"/>
                </a:lnTo>
                <a:lnTo>
                  <a:pt x="2716356" y="952782"/>
                </a:lnTo>
                <a:lnTo>
                  <a:pt x="2720727" y="946297"/>
                </a:lnTo>
                <a:lnTo>
                  <a:pt x="2722330" y="938358"/>
                </a:lnTo>
                <a:lnTo>
                  <a:pt x="2720727" y="930419"/>
                </a:lnTo>
                <a:lnTo>
                  <a:pt x="2716356" y="923935"/>
                </a:lnTo>
                <a:lnTo>
                  <a:pt x="2709876" y="919563"/>
                </a:lnTo>
                <a:lnTo>
                  <a:pt x="2701941" y="917959"/>
                </a:lnTo>
                <a:lnTo>
                  <a:pt x="2694006" y="919563"/>
                </a:lnTo>
                <a:lnTo>
                  <a:pt x="2687525" y="923935"/>
                </a:lnTo>
                <a:lnTo>
                  <a:pt x="2683155" y="930419"/>
                </a:lnTo>
                <a:lnTo>
                  <a:pt x="2681552" y="938358"/>
                </a:lnTo>
                <a:lnTo>
                  <a:pt x="2683155" y="946297"/>
                </a:lnTo>
                <a:lnTo>
                  <a:pt x="2687525" y="952782"/>
                </a:lnTo>
                <a:lnTo>
                  <a:pt x="2694006" y="957155"/>
                </a:lnTo>
                <a:lnTo>
                  <a:pt x="2701941" y="958759"/>
                </a:lnTo>
                <a:close/>
              </a:path>
              <a:path w="5351780" h="962025">
                <a:moveTo>
                  <a:pt x="2407885" y="960392"/>
                </a:moveTo>
                <a:lnTo>
                  <a:pt x="2416460" y="958662"/>
                </a:lnTo>
                <a:lnTo>
                  <a:pt x="2423459" y="953942"/>
                </a:lnTo>
                <a:lnTo>
                  <a:pt x="2428177" y="946938"/>
                </a:lnTo>
                <a:lnTo>
                  <a:pt x="2429907" y="938358"/>
                </a:lnTo>
                <a:lnTo>
                  <a:pt x="2428177" y="929777"/>
                </a:lnTo>
                <a:lnTo>
                  <a:pt x="2423459" y="922774"/>
                </a:lnTo>
                <a:lnTo>
                  <a:pt x="2416460" y="918054"/>
                </a:lnTo>
                <a:lnTo>
                  <a:pt x="2407885" y="916323"/>
                </a:lnTo>
                <a:lnTo>
                  <a:pt x="2399309" y="918054"/>
                </a:lnTo>
                <a:lnTo>
                  <a:pt x="2392309" y="922774"/>
                </a:lnTo>
                <a:lnTo>
                  <a:pt x="2387590" y="929777"/>
                </a:lnTo>
                <a:lnTo>
                  <a:pt x="2385861" y="938358"/>
                </a:lnTo>
                <a:lnTo>
                  <a:pt x="2387593" y="946938"/>
                </a:lnTo>
                <a:lnTo>
                  <a:pt x="2392315" y="953942"/>
                </a:lnTo>
                <a:lnTo>
                  <a:pt x="2399316" y="958662"/>
                </a:lnTo>
                <a:lnTo>
                  <a:pt x="2407885" y="960392"/>
                </a:lnTo>
                <a:close/>
              </a:path>
              <a:path w="5351780" h="962025">
                <a:moveTo>
                  <a:pt x="2113836" y="960392"/>
                </a:moveTo>
                <a:lnTo>
                  <a:pt x="2122406" y="958662"/>
                </a:lnTo>
                <a:lnTo>
                  <a:pt x="2129399" y="953942"/>
                </a:lnTo>
                <a:lnTo>
                  <a:pt x="2134111" y="946938"/>
                </a:lnTo>
                <a:lnTo>
                  <a:pt x="2135838" y="938358"/>
                </a:lnTo>
                <a:lnTo>
                  <a:pt x="2134111" y="929777"/>
                </a:lnTo>
                <a:lnTo>
                  <a:pt x="2129399" y="922774"/>
                </a:lnTo>
                <a:lnTo>
                  <a:pt x="2122406" y="918054"/>
                </a:lnTo>
                <a:lnTo>
                  <a:pt x="2113836" y="916323"/>
                </a:lnTo>
                <a:lnTo>
                  <a:pt x="2105261" y="918054"/>
                </a:lnTo>
                <a:lnTo>
                  <a:pt x="2098257" y="922774"/>
                </a:lnTo>
                <a:lnTo>
                  <a:pt x="2093534" y="929777"/>
                </a:lnTo>
                <a:lnTo>
                  <a:pt x="2091802" y="938358"/>
                </a:lnTo>
                <a:lnTo>
                  <a:pt x="2093534" y="946938"/>
                </a:lnTo>
                <a:lnTo>
                  <a:pt x="2098257" y="953942"/>
                </a:lnTo>
                <a:lnTo>
                  <a:pt x="2105261" y="958662"/>
                </a:lnTo>
                <a:lnTo>
                  <a:pt x="2113836" y="960392"/>
                </a:lnTo>
                <a:close/>
              </a:path>
              <a:path w="5351780" h="962025">
                <a:moveTo>
                  <a:pt x="1819781" y="962028"/>
                </a:moveTo>
                <a:lnTo>
                  <a:pt x="1828980" y="960169"/>
                </a:lnTo>
                <a:lnTo>
                  <a:pt x="1836495" y="955099"/>
                </a:lnTo>
                <a:lnTo>
                  <a:pt x="1841563" y="947580"/>
                </a:lnTo>
                <a:lnTo>
                  <a:pt x="1843422" y="938374"/>
                </a:lnTo>
                <a:lnTo>
                  <a:pt x="1841563" y="929169"/>
                </a:lnTo>
                <a:lnTo>
                  <a:pt x="1836495" y="921651"/>
                </a:lnTo>
                <a:lnTo>
                  <a:pt x="1828980" y="916582"/>
                </a:lnTo>
                <a:lnTo>
                  <a:pt x="1819781" y="914723"/>
                </a:lnTo>
                <a:lnTo>
                  <a:pt x="1810581" y="916582"/>
                </a:lnTo>
                <a:lnTo>
                  <a:pt x="1803066" y="921651"/>
                </a:lnTo>
                <a:lnTo>
                  <a:pt x="1797998" y="929169"/>
                </a:lnTo>
                <a:lnTo>
                  <a:pt x="1796139" y="938374"/>
                </a:lnTo>
                <a:lnTo>
                  <a:pt x="1797998" y="947580"/>
                </a:lnTo>
                <a:lnTo>
                  <a:pt x="1803066" y="955099"/>
                </a:lnTo>
                <a:lnTo>
                  <a:pt x="1810581" y="960169"/>
                </a:lnTo>
                <a:lnTo>
                  <a:pt x="1819781" y="962028"/>
                </a:lnTo>
                <a:close/>
              </a:path>
              <a:path w="5351780" h="962025">
                <a:moveTo>
                  <a:pt x="1525725" y="960392"/>
                </a:moveTo>
                <a:lnTo>
                  <a:pt x="1534295" y="958662"/>
                </a:lnTo>
                <a:lnTo>
                  <a:pt x="1541287" y="953942"/>
                </a:lnTo>
                <a:lnTo>
                  <a:pt x="1545999" y="946938"/>
                </a:lnTo>
                <a:lnTo>
                  <a:pt x="1547726" y="938358"/>
                </a:lnTo>
                <a:lnTo>
                  <a:pt x="1545999" y="929777"/>
                </a:lnTo>
                <a:lnTo>
                  <a:pt x="1541287" y="922774"/>
                </a:lnTo>
                <a:lnTo>
                  <a:pt x="1534295" y="918054"/>
                </a:lnTo>
                <a:lnTo>
                  <a:pt x="1525725" y="916323"/>
                </a:lnTo>
                <a:lnTo>
                  <a:pt x="1517136" y="918054"/>
                </a:lnTo>
                <a:lnTo>
                  <a:pt x="1510133" y="922774"/>
                </a:lnTo>
                <a:lnTo>
                  <a:pt x="1505418" y="929777"/>
                </a:lnTo>
                <a:lnTo>
                  <a:pt x="1503690" y="938358"/>
                </a:lnTo>
                <a:lnTo>
                  <a:pt x="1505423" y="946938"/>
                </a:lnTo>
                <a:lnTo>
                  <a:pt x="1510146" y="953942"/>
                </a:lnTo>
                <a:lnTo>
                  <a:pt x="1517150" y="958662"/>
                </a:lnTo>
                <a:lnTo>
                  <a:pt x="1525725" y="960392"/>
                </a:lnTo>
                <a:close/>
              </a:path>
              <a:path w="5351780" h="962025">
                <a:moveTo>
                  <a:pt x="1231669" y="957943"/>
                </a:moveTo>
                <a:lnTo>
                  <a:pt x="1239279" y="956404"/>
                </a:lnTo>
                <a:lnTo>
                  <a:pt x="1245502" y="952208"/>
                </a:lnTo>
                <a:lnTo>
                  <a:pt x="1249703" y="945983"/>
                </a:lnTo>
                <a:lnTo>
                  <a:pt x="1251245" y="938358"/>
                </a:lnTo>
                <a:lnTo>
                  <a:pt x="1249703" y="930733"/>
                </a:lnTo>
                <a:lnTo>
                  <a:pt x="1245502" y="924509"/>
                </a:lnTo>
                <a:lnTo>
                  <a:pt x="1239279" y="920314"/>
                </a:lnTo>
                <a:lnTo>
                  <a:pt x="1231669" y="918776"/>
                </a:lnTo>
                <a:lnTo>
                  <a:pt x="1224046" y="920314"/>
                </a:lnTo>
                <a:lnTo>
                  <a:pt x="1217824" y="924509"/>
                </a:lnTo>
                <a:lnTo>
                  <a:pt x="1213631" y="930733"/>
                </a:lnTo>
                <a:lnTo>
                  <a:pt x="1212094" y="938358"/>
                </a:lnTo>
                <a:lnTo>
                  <a:pt x="1213631" y="945983"/>
                </a:lnTo>
                <a:lnTo>
                  <a:pt x="1217824" y="952208"/>
                </a:lnTo>
                <a:lnTo>
                  <a:pt x="1224046" y="956404"/>
                </a:lnTo>
                <a:lnTo>
                  <a:pt x="1231669" y="957943"/>
                </a:lnTo>
                <a:close/>
              </a:path>
              <a:path w="5351780" h="962025">
                <a:moveTo>
                  <a:pt x="929055" y="953854"/>
                </a:moveTo>
                <a:lnTo>
                  <a:pt x="946139" y="953854"/>
                </a:lnTo>
                <a:lnTo>
                  <a:pt x="953090" y="946906"/>
                </a:lnTo>
                <a:lnTo>
                  <a:pt x="953090" y="929810"/>
                </a:lnTo>
                <a:lnTo>
                  <a:pt x="946139" y="922861"/>
                </a:lnTo>
                <a:lnTo>
                  <a:pt x="929055" y="922861"/>
                </a:lnTo>
                <a:lnTo>
                  <a:pt x="922104" y="929810"/>
                </a:lnTo>
                <a:lnTo>
                  <a:pt x="922104" y="946906"/>
                </a:lnTo>
                <a:lnTo>
                  <a:pt x="929055" y="953854"/>
                </a:lnTo>
                <a:close/>
              </a:path>
              <a:path w="5351780" h="962025">
                <a:moveTo>
                  <a:pt x="638148" y="948152"/>
                </a:moveTo>
                <a:lnTo>
                  <a:pt x="648935" y="948152"/>
                </a:lnTo>
                <a:lnTo>
                  <a:pt x="653329" y="943768"/>
                </a:lnTo>
                <a:lnTo>
                  <a:pt x="653329" y="932947"/>
                </a:lnTo>
                <a:lnTo>
                  <a:pt x="648935" y="928567"/>
                </a:lnTo>
                <a:lnTo>
                  <a:pt x="638148" y="928567"/>
                </a:lnTo>
                <a:lnTo>
                  <a:pt x="633754" y="932947"/>
                </a:lnTo>
                <a:lnTo>
                  <a:pt x="633754" y="943768"/>
                </a:lnTo>
                <a:lnTo>
                  <a:pt x="638148" y="948152"/>
                </a:lnTo>
                <a:close/>
              </a:path>
              <a:path w="5351780" h="962025">
                <a:moveTo>
                  <a:pt x="347699" y="941627"/>
                </a:moveTo>
                <a:lnTo>
                  <a:pt x="351306" y="941627"/>
                </a:lnTo>
                <a:lnTo>
                  <a:pt x="352748" y="940171"/>
                </a:lnTo>
                <a:lnTo>
                  <a:pt x="352748" y="936545"/>
                </a:lnTo>
                <a:lnTo>
                  <a:pt x="351306" y="935089"/>
                </a:lnTo>
                <a:lnTo>
                  <a:pt x="347666" y="935089"/>
                </a:lnTo>
                <a:lnTo>
                  <a:pt x="346223" y="936545"/>
                </a:lnTo>
                <a:lnTo>
                  <a:pt x="346223" y="940171"/>
                </a:lnTo>
                <a:lnTo>
                  <a:pt x="347699" y="941627"/>
                </a:lnTo>
                <a:close/>
              </a:path>
            </a:pathLst>
          </a:custGeom>
          <a:solidFill>
            <a:srgbClr val="FFFFFF"/>
          </a:solidFill>
        </p:spPr>
        <p:txBody>
          <a:bodyPr wrap="square" lIns="0" tIns="0" rIns="0" bIns="0" rtlCol="0"/>
          <a:lstStyle/>
          <a:p>
            <a:endParaRPr lang="pt-BR" noProof="0"/>
          </a:p>
        </p:txBody>
      </p:sp>
      <p:sp>
        <p:nvSpPr>
          <p:cNvPr id="30" name="object 30">
            <a:extLst>
              <a:ext uri="{FF2B5EF4-FFF2-40B4-BE49-F238E27FC236}">
                <a16:creationId xmlns:a16="http://schemas.microsoft.com/office/drawing/2014/main" id="{EC2512E3-424B-F356-8E40-9A3C4BFD2A0B}"/>
              </a:ext>
            </a:extLst>
          </p:cNvPr>
          <p:cNvSpPr/>
          <p:nvPr/>
        </p:nvSpPr>
        <p:spPr>
          <a:xfrm rot="10800000">
            <a:off x="-359" y="9213181"/>
            <a:ext cx="4738370" cy="961390"/>
          </a:xfrm>
          <a:custGeom>
            <a:avLst/>
            <a:gdLst/>
            <a:ahLst/>
            <a:cxnLst/>
            <a:rect l="l" t="t" r="r" b="b"/>
            <a:pathLst>
              <a:path w="4738369" h="961390">
                <a:moveTo>
                  <a:pt x="1768505" y="30142"/>
                </a:moveTo>
                <a:lnTo>
                  <a:pt x="1766708" y="30142"/>
                </a:lnTo>
                <a:lnTo>
                  <a:pt x="1765973" y="29406"/>
                </a:lnTo>
                <a:lnTo>
                  <a:pt x="1765973" y="27608"/>
                </a:lnTo>
                <a:lnTo>
                  <a:pt x="1766708" y="26872"/>
                </a:lnTo>
                <a:lnTo>
                  <a:pt x="1768505" y="26872"/>
                </a:lnTo>
                <a:lnTo>
                  <a:pt x="1769239" y="27608"/>
                </a:lnTo>
                <a:lnTo>
                  <a:pt x="1769239" y="29406"/>
                </a:lnTo>
                <a:lnTo>
                  <a:pt x="1768505" y="30142"/>
                </a:lnTo>
                <a:close/>
              </a:path>
              <a:path w="4738369" h="961390">
                <a:moveTo>
                  <a:pt x="2064360" y="33411"/>
                </a:moveTo>
                <a:lnTo>
                  <a:pt x="2058967" y="33411"/>
                </a:lnTo>
                <a:lnTo>
                  <a:pt x="2056780" y="31221"/>
                </a:lnTo>
                <a:lnTo>
                  <a:pt x="2056780" y="25827"/>
                </a:lnTo>
                <a:lnTo>
                  <a:pt x="2058967" y="23636"/>
                </a:lnTo>
                <a:lnTo>
                  <a:pt x="2064360" y="23636"/>
                </a:lnTo>
                <a:lnTo>
                  <a:pt x="2066548" y="25827"/>
                </a:lnTo>
                <a:lnTo>
                  <a:pt x="2066548" y="31221"/>
                </a:lnTo>
                <a:lnTo>
                  <a:pt x="2064360" y="33411"/>
                </a:lnTo>
                <a:close/>
              </a:path>
              <a:path w="4738369" h="961390">
                <a:moveTo>
                  <a:pt x="2360229" y="36680"/>
                </a:moveTo>
                <a:lnTo>
                  <a:pt x="2351212" y="36680"/>
                </a:lnTo>
                <a:lnTo>
                  <a:pt x="2347569" y="33035"/>
                </a:lnTo>
                <a:lnTo>
                  <a:pt x="2347569" y="24012"/>
                </a:lnTo>
                <a:lnTo>
                  <a:pt x="2351212" y="20367"/>
                </a:lnTo>
                <a:lnTo>
                  <a:pt x="2360229" y="20367"/>
                </a:lnTo>
                <a:lnTo>
                  <a:pt x="2363872" y="24012"/>
                </a:lnTo>
                <a:lnTo>
                  <a:pt x="2363872" y="33035"/>
                </a:lnTo>
                <a:lnTo>
                  <a:pt x="2360229" y="36680"/>
                </a:lnTo>
                <a:close/>
              </a:path>
              <a:path w="4738369" h="961390">
                <a:moveTo>
                  <a:pt x="2656082" y="39950"/>
                </a:moveTo>
                <a:lnTo>
                  <a:pt x="2643471" y="39950"/>
                </a:lnTo>
                <a:lnTo>
                  <a:pt x="2638359" y="34833"/>
                </a:lnTo>
                <a:lnTo>
                  <a:pt x="2638359" y="22214"/>
                </a:lnTo>
                <a:lnTo>
                  <a:pt x="2643471" y="17098"/>
                </a:lnTo>
                <a:lnTo>
                  <a:pt x="2656082" y="17098"/>
                </a:lnTo>
                <a:lnTo>
                  <a:pt x="2661197" y="22214"/>
                </a:lnTo>
                <a:lnTo>
                  <a:pt x="2661197" y="34833"/>
                </a:lnTo>
                <a:lnTo>
                  <a:pt x="2656082" y="39950"/>
                </a:lnTo>
                <a:close/>
              </a:path>
              <a:path w="4738369" h="961390">
                <a:moveTo>
                  <a:pt x="2951938" y="43219"/>
                </a:moveTo>
                <a:lnTo>
                  <a:pt x="2935730" y="43219"/>
                </a:lnTo>
                <a:lnTo>
                  <a:pt x="2929162" y="36648"/>
                </a:lnTo>
                <a:lnTo>
                  <a:pt x="2929162" y="20432"/>
                </a:lnTo>
                <a:lnTo>
                  <a:pt x="2935730" y="13861"/>
                </a:lnTo>
                <a:lnTo>
                  <a:pt x="2951938" y="13861"/>
                </a:lnTo>
                <a:lnTo>
                  <a:pt x="2958505" y="20432"/>
                </a:lnTo>
                <a:lnTo>
                  <a:pt x="2958505" y="36648"/>
                </a:lnTo>
                <a:lnTo>
                  <a:pt x="2951938" y="43219"/>
                </a:lnTo>
                <a:close/>
              </a:path>
              <a:path w="4738369" h="961390">
                <a:moveTo>
                  <a:pt x="3247784" y="46488"/>
                </a:moveTo>
                <a:lnTo>
                  <a:pt x="3227979" y="46488"/>
                </a:lnTo>
                <a:lnTo>
                  <a:pt x="3219945" y="38446"/>
                </a:lnTo>
                <a:lnTo>
                  <a:pt x="3219945" y="18634"/>
                </a:lnTo>
                <a:lnTo>
                  <a:pt x="3227979" y="10592"/>
                </a:lnTo>
                <a:lnTo>
                  <a:pt x="3247784" y="10592"/>
                </a:lnTo>
                <a:lnTo>
                  <a:pt x="3255817" y="18634"/>
                </a:lnTo>
                <a:lnTo>
                  <a:pt x="3255817" y="38446"/>
                </a:lnTo>
                <a:lnTo>
                  <a:pt x="3247784" y="46488"/>
                </a:lnTo>
                <a:close/>
              </a:path>
              <a:path w="4738369" h="961390">
                <a:moveTo>
                  <a:pt x="3531937" y="50575"/>
                </a:moveTo>
                <a:lnTo>
                  <a:pt x="3523367" y="48845"/>
                </a:lnTo>
                <a:lnTo>
                  <a:pt x="3516374" y="44124"/>
                </a:lnTo>
                <a:lnTo>
                  <a:pt x="3511662" y="37121"/>
                </a:lnTo>
                <a:lnTo>
                  <a:pt x="3509935" y="28540"/>
                </a:lnTo>
                <a:lnTo>
                  <a:pt x="3511662" y="19960"/>
                </a:lnTo>
                <a:lnTo>
                  <a:pt x="3516374" y="12956"/>
                </a:lnTo>
                <a:lnTo>
                  <a:pt x="3523367" y="8235"/>
                </a:lnTo>
                <a:lnTo>
                  <a:pt x="3531937" y="6505"/>
                </a:lnTo>
                <a:lnTo>
                  <a:pt x="3540512" y="8235"/>
                </a:lnTo>
                <a:lnTo>
                  <a:pt x="3547516" y="12956"/>
                </a:lnTo>
                <a:lnTo>
                  <a:pt x="3552240" y="19960"/>
                </a:lnTo>
                <a:lnTo>
                  <a:pt x="3553972" y="28540"/>
                </a:lnTo>
                <a:lnTo>
                  <a:pt x="3552240" y="37121"/>
                </a:lnTo>
                <a:lnTo>
                  <a:pt x="3547516" y="44124"/>
                </a:lnTo>
                <a:lnTo>
                  <a:pt x="3540512" y="48845"/>
                </a:lnTo>
                <a:lnTo>
                  <a:pt x="3531937" y="50575"/>
                </a:lnTo>
                <a:close/>
              </a:path>
              <a:path w="4738369" h="961390">
                <a:moveTo>
                  <a:pt x="3825993" y="53027"/>
                </a:moveTo>
                <a:lnTo>
                  <a:pt x="3816477" y="51104"/>
                </a:lnTo>
                <a:lnTo>
                  <a:pt x="3808713" y="45861"/>
                </a:lnTo>
                <a:lnTo>
                  <a:pt x="3803482" y="38083"/>
                </a:lnTo>
                <a:lnTo>
                  <a:pt x="3801564" y="28556"/>
                </a:lnTo>
                <a:lnTo>
                  <a:pt x="3803482" y="19030"/>
                </a:lnTo>
                <a:lnTo>
                  <a:pt x="3808713" y="11252"/>
                </a:lnTo>
                <a:lnTo>
                  <a:pt x="3816477" y="6008"/>
                </a:lnTo>
                <a:lnTo>
                  <a:pt x="3825993" y="4086"/>
                </a:lnTo>
                <a:lnTo>
                  <a:pt x="3835514" y="6008"/>
                </a:lnTo>
                <a:lnTo>
                  <a:pt x="3843289" y="11252"/>
                </a:lnTo>
                <a:lnTo>
                  <a:pt x="3848531" y="19030"/>
                </a:lnTo>
                <a:lnTo>
                  <a:pt x="3850454" y="28556"/>
                </a:lnTo>
                <a:lnTo>
                  <a:pt x="3848531" y="38083"/>
                </a:lnTo>
                <a:lnTo>
                  <a:pt x="3843289" y="45861"/>
                </a:lnTo>
                <a:lnTo>
                  <a:pt x="3835514" y="51104"/>
                </a:lnTo>
                <a:lnTo>
                  <a:pt x="3825993" y="53027"/>
                </a:lnTo>
                <a:close/>
              </a:path>
              <a:path w="4738369" h="961390">
                <a:moveTo>
                  <a:pt x="4120048" y="54661"/>
                </a:moveTo>
                <a:lnTo>
                  <a:pt x="4109903" y="52610"/>
                </a:lnTo>
                <a:lnTo>
                  <a:pt x="4101617" y="47015"/>
                </a:lnTo>
                <a:lnTo>
                  <a:pt x="4096030" y="38717"/>
                </a:lnTo>
                <a:lnTo>
                  <a:pt x="4093981" y="28556"/>
                </a:lnTo>
                <a:lnTo>
                  <a:pt x="4096030" y="18395"/>
                </a:lnTo>
                <a:lnTo>
                  <a:pt x="4101617" y="10097"/>
                </a:lnTo>
                <a:lnTo>
                  <a:pt x="4109903" y="4503"/>
                </a:lnTo>
                <a:lnTo>
                  <a:pt x="4120048" y="2451"/>
                </a:lnTo>
                <a:lnTo>
                  <a:pt x="4130213" y="4503"/>
                </a:lnTo>
                <a:lnTo>
                  <a:pt x="4138509" y="10097"/>
                </a:lnTo>
                <a:lnTo>
                  <a:pt x="4144100" y="18395"/>
                </a:lnTo>
                <a:lnTo>
                  <a:pt x="4146149" y="28556"/>
                </a:lnTo>
                <a:lnTo>
                  <a:pt x="4144100" y="38717"/>
                </a:lnTo>
                <a:lnTo>
                  <a:pt x="4138509" y="47015"/>
                </a:lnTo>
                <a:lnTo>
                  <a:pt x="4130213" y="52610"/>
                </a:lnTo>
                <a:lnTo>
                  <a:pt x="4120048" y="54661"/>
                </a:lnTo>
                <a:close/>
              </a:path>
              <a:path w="4738369" h="961390">
                <a:moveTo>
                  <a:pt x="4414104" y="55479"/>
                </a:moveTo>
                <a:lnTo>
                  <a:pt x="4403637" y="53364"/>
                </a:lnTo>
                <a:lnTo>
                  <a:pt x="4395090" y="47595"/>
                </a:lnTo>
                <a:lnTo>
                  <a:pt x="4389329" y="39038"/>
                </a:lnTo>
                <a:lnTo>
                  <a:pt x="4387217" y="28556"/>
                </a:lnTo>
                <a:lnTo>
                  <a:pt x="4389329" y="18074"/>
                </a:lnTo>
                <a:lnTo>
                  <a:pt x="4395090" y="9517"/>
                </a:lnTo>
                <a:lnTo>
                  <a:pt x="4403637" y="3749"/>
                </a:lnTo>
                <a:lnTo>
                  <a:pt x="4414104" y="1634"/>
                </a:lnTo>
                <a:lnTo>
                  <a:pt x="4424591" y="3749"/>
                </a:lnTo>
                <a:lnTo>
                  <a:pt x="4433147" y="9517"/>
                </a:lnTo>
                <a:lnTo>
                  <a:pt x="4438911" y="18074"/>
                </a:lnTo>
                <a:lnTo>
                  <a:pt x="4441024" y="28556"/>
                </a:lnTo>
                <a:lnTo>
                  <a:pt x="4438911" y="39038"/>
                </a:lnTo>
                <a:lnTo>
                  <a:pt x="4433147" y="47595"/>
                </a:lnTo>
                <a:lnTo>
                  <a:pt x="4424591" y="53364"/>
                </a:lnTo>
                <a:lnTo>
                  <a:pt x="4414104" y="55479"/>
                </a:lnTo>
                <a:close/>
              </a:path>
              <a:path w="4738369" h="961390">
                <a:moveTo>
                  <a:pt x="4708160" y="57113"/>
                </a:moveTo>
                <a:lnTo>
                  <a:pt x="4697063" y="54869"/>
                </a:lnTo>
                <a:lnTo>
                  <a:pt x="4687994" y="48750"/>
                </a:lnTo>
                <a:lnTo>
                  <a:pt x="4681877" y="39673"/>
                </a:lnTo>
                <a:lnTo>
                  <a:pt x="4679633" y="28556"/>
                </a:lnTo>
                <a:lnTo>
                  <a:pt x="4681877" y="17439"/>
                </a:lnTo>
                <a:lnTo>
                  <a:pt x="4687994" y="8362"/>
                </a:lnTo>
                <a:lnTo>
                  <a:pt x="4697063" y="2243"/>
                </a:lnTo>
                <a:lnTo>
                  <a:pt x="4708160" y="0"/>
                </a:lnTo>
                <a:lnTo>
                  <a:pt x="4719276" y="2243"/>
                </a:lnTo>
                <a:lnTo>
                  <a:pt x="4728354" y="8362"/>
                </a:lnTo>
                <a:lnTo>
                  <a:pt x="4734475" y="17439"/>
                </a:lnTo>
                <a:lnTo>
                  <a:pt x="4736719" y="28556"/>
                </a:lnTo>
                <a:lnTo>
                  <a:pt x="4734475" y="39673"/>
                </a:lnTo>
                <a:lnTo>
                  <a:pt x="4728354" y="48750"/>
                </a:lnTo>
                <a:lnTo>
                  <a:pt x="4719276" y="54869"/>
                </a:lnTo>
                <a:lnTo>
                  <a:pt x="4708160" y="57113"/>
                </a:lnTo>
                <a:close/>
              </a:path>
              <a:path w="4738369" h="961390">
                <a:moveTo>
                  <a:pt x="592734" y="325241"/>
                </a:moveTo>
                <a:lnTo>
                  <a:pt x="590023" y="325241"/>
                </a:lnTo>
                <a:lnTo>
                  <a:pt x="588931" y="324146"/>
                </a:lnTo>
                <a:lnTo>
                  <a:pt x="588931" y="321432"/>
                </a:lnTo>
                <a:lnTo>
                  <a:pt x="590023" y="320337"/>
                </a:lnTo>
                <a:lnTo>
                  <a:pt x="592734" y="320337"/>
                </a:lnTo>
                <a:lnTo>
                  <a:pt x="593830" y="321432"/>
                </a:lnTo>
                <a:lnTo>
                  <a:pt x="593830" y="324146"/>
                </a:lnTo>
                <a:lnTo>
                  <a:pt x="592734" y="325241"/>
                </a:lnTo>
                <a:close/>
              </a:path>
              <a:path w="4738369" h="961390">
                <a:moveTo>
                  <a:pt x="889489" y="330130"/>
                </a:moveTo>
                <a:lnTo>
                  <a:pt x="881386" y="330130"/>
                </a:lnTo>
                <a:lnTo>
                  <a:pt x="878101" y="326843"/>
                </a:lnTo>
                <a:lnTo>
                  <a:pt x="878101" y="318735"/>
                </a:lnTo>
                <a:lnTo>
                  <a:pt x="881386" y="315450"/>
                </a:lnTo>
                <a:lnTo>
                  <a:pt x="889489" y="315450"/>
                </a:lnTo>
                <a:lnTo>
                  <a:pt x="892771" y="318735"/>
                </a:lnTo>
                <a:lnTo>
                  <a:pt x="892771" y="326843"/>
                </a:lnTo>
                <a:lnTo>
                  <a:pt x="889489" y="330130"/>
                </a:lnTo>
                <a:close/>
              </a:path>
              <a:path w="4738369" h="961390">
                <a:moveTo>
                  <a:pt x="1186240" y="335016"/>
                </a:moveTo>
                <a:lnTo>
                  <a:pt x="1172730" y="335016"/>
                </a:lnTo>
                <a:lnTo>
                  <a:pt x="1167258" y="329540"/>
                </a:lnTo>
                <a:lnTo>
                  <a:pt x="1167258" y="316006"/>
                </a:lnTo>
                <a:lnTo>
                  <a:pt x="1172730" y="310530"/>
                </a:lnTo>
                <a:lnTo>
                  <a:pt x="1186256" y="310530"/>
                </a:lnTo>
                <a:lnTo>
                  <a:pt x="1191729" y="316006"/>
                </a:lnTo>
                <a:lnTo>
                  <a:pt x="1191729" y="329540"/>
                </a:lnTo>
                <a:lnTo>
                  <a:pt x="1186240" y="335016"/>
                </a:lnTo>
                <a:close/>
              </a:path>
              <a:path w="4738369" h="961390">
                <a:moveTo>
                  <a:pt x="1483010" y="339905"/>
                </a:moveTo>
                <a:lnTo>
                  <a:pt x="1464091" y="339905"/>
                </a:lnTo>
                <a:lnTo>
                  <a:pt x="1456428" y="332238"/>
                </a:lnTo>
                <a:lnTo>
                  <a:pt x="1456428" y="313309"/>
                </a:lnTo>
                <a:lnTo>
                  <a:pt x="1464091" y="305642"/>
                </a:lnTo>
                <a:lnTo>
                  <a:pt x="1483010" y="305642"/>
                </a:lnTo>
                <a:lnTo>
                  <a:pt x="1490670" y="313309"/>
                </a:lnTo>
                <a:lnTo>
                  <a:pt x="1490670" y="332238"/>
                </a:lnTo>
                <a:lnTo>
                  <a:pt x="1483010" y="339905"/>
                </a:lnTo>
                <a:close/>
              </a:path>
              <a:path w="4738369" h="961390">
                <a:moveTo>
                  <a:pt x="1767606" y="344790"/>
                </a:moveTo>
                <a:lnTo>
                  <a:pt x="1759031" y="343060"/>
                </a:lnTo>
                <a:lnTo>
                  <a:pt x="1752031" y="338340"/>
                </a:lnTo>
                <a:lnTo>
                  <a:pt x="1747314" y="331337"/>
                </a:lnTo>
                <a:lnTo>
                  <a:pt x="1745585" y="322757"/>
                </a:lnTo>
                <a:lnTo>
                  <a:pt x="1747314" y="314176"/>
                </a:lnTo>
                <a:lnTo>
                  <a:pt x="1752031" y="307172"/>
                </a:lnTo>
                <a:lnTo>
                  <a:pt x="1759031" y="302452"/>
                </a:lnTo>
                <a:lnTo>
                  <a:pt x="1767606" y="300722"/>
                </a:lnTo>
                <a:lnTo>
                  <a:pt x="1776182" y="302452"/>
                </a:lnTo>
                <a:lnTo>
                  <a:pt x="1783181" y="307172"/>
                </a:lnTo>
                <a:lnTo>
                  <a:pt x="1787898" y="314176"/>
                </a:lnTo>
                <a:lnTo>
                  <a:pt x="1789628" y="322757"/>
                </a:lnTo>
                <a:lnTo>
                  <a:pt x="1787896" y="331337"/>
                </a:lnTo>
                <a:lnTo>
                  <a:pt x="1783175" y="338340"/>
                </a:lnTo>
                <a:lnTo>
                  <a:pt x="1776175" y="343060"/>
                </a:lnTo>
                <a:lnTo>
                  <a:pt x="1767606" y="344790"/>
                </a:lnTo>
                <a:close/>
              </a:path>
              <a:path w="4738369" h="961390">
                <a:moveTo>
                  <a:pt x="2061665" y="348059"/>
                </a:moveTo>
                <a:lnTo>
                  <a:pt x="2051830" y="346072"/>
                </a:lnTo>
                <a:lnTo>
                  <a:pt x="2043796" y="340652"/>
                </a:lnTo>
                <a:lnTo>
                  <a:pt x="2038378" y="332614"/>
                </a:lnTo>
                <a:lnTo>
                  <a:pt x="2036391" y="322773"/>
                </a:lnTo>
                <a:lnTo>
                  <a:pt x="2038378" y="312933"/>
                </a:lnTo>
                <a:lnTo>
                  <a:pt x="2043796" y="304894"/>
                </a:lnTo>
                <a:lnTo>
                  <a:pt x="2051830" y="299473"/>
                </a:lnTo>
                <a:lnTo>
                  <a:pt x="2061665" y="297485"/>
                </a:lnTo>
                <a:lnTo>
                  <a:pt x="2071498" y="299473"/>
                </a:lnTo>
                <a:lnTo>
                  <a:pt x="2079531" y="304894"/>
                </a:lnTo>
                <a:lnTo>
                  <a:pt x="2084949" y="312933"/>
                </a:lnTo>
                <a:lnTo>
                  <a:pt x="2086936" y="322773"/>
                </a:lnTo>
                <a:lnTo>
                  <a:pt x="2084951" y="332614"/>
                </a:lnTo>
                <a:lnTo>
                  <a:pt x="2079538" y="340652"/>
                </a:lnTo>
                <a:lnTo>
                  <a:pt x="2071505" y="346072"/>
                </a:lnTo>
                <a:lnTo>
                  <a:pt x="2061665" y="348059"/>
                </a:lnTo>
                <a:close/>
              </a:path>
              <a:path w="4738369" h="961390">
                <a:moveTo>
                  <a:pt x="2355721" y="351328"/>
                </a:moveTo>
                <a:lnTo>
                  <a:pt x="2344611" y="349085"/>
                </a:lnTo>
                <a:lnTo>
                  <a:pt x="2335539" y="342966"/>
                </a:lnTo>
                <a:lnTo>
                  <a:pt x="2329423" y="333890"/>
                </a:lnTo>
                <a:lnTo>
                  <a:pt x="2327181" y="322773"/>
                </a:lnTo>
                <a:lnTo>
                  <a:pt x="2329423" y="311656"/>
                </a:lnTo>
                <a:lnTo>
                  <a:pt x="2335539" y="302579"/>
                </a:lnTo>
                <a:lnTo>
                  <a:pt x="2344611" y="296460"/>
                </a:lnTo>
                <a:lnTo>
                  <a:pt x="2355721" y="294216"/>
                </a:lnTo>
                <a:lnTo>
                  <a:pt x="2366831" y="296460"/>
                </a:lnTo>
                <a:lnTo>
                  <a:pt x="2375903" y="302579"/>
                </a:lnTo>
                <a:lnTo>
                  <a:pt x="2382018" y="311656"/>
                </a:lnTo>
                <a:lnTo>
                  <a:pt x="2384261" y="322773"/>
                </a:lnTo>
                <a:lnTo>
                  <a:pt x="2382018" y="333890"/>
                </a:lnTo>
                <a:lnTo>
                  <a:pt x="2375903" y="342966"/>
                </a:lnTo>
                <a:lnTo>
                  <a:pt x="2366831" y="349085"/>
                </a:lnTo>
                <a:lnTo>
                  <a:pt x="2355721" y="351328"/>
                </a:lnTo>
                <a:close/>
              </a:path>
              <a:path w="4738369" h="961390">
                <a:moveTo>
                  <a:pt x="2649777" y="354598"/>
                </a:moveTo>
                <a:lnTo>
                  <a:pt x="2637398" y="352096"/>
                </a:lnTo>
                <a:lnTo>
                  <a:pt x="2627288" y="345274"/>
                </a:lnTo>
                <a:lnTo>
                  <a:pt x="2620471" y="335158"/>
                </a:lnTo>
                <a:lnTo>
                  <a:pt x="2617971" y="322773"/>
                </a:lnTo>
                <a:lnTo>
                  <a:pt x="2620471" y="310387"/>
                </a:lnTo>
                <a:lnTo>
                  <a:pt x="2627288" y="300270"/>
                </a:lnTo>
                <a:lnTo>
                  <a:pt x="2637398" y="293449"/>
                </a:lnTo>
                <a:lnTo>
                  <a:pt x="2649777" y="290947"/>
                </a:lnTo>
                <a:lnTo>
                  <a:pt x="2662156" y="293449"/>
                </a:lnTo>
                <a:lnTo>
                  <a:pt x="2672267" y="300270"/>
                </a:lnTo>
                <a:lnTo>
                  <a:pt x="2679085" y="310387"/>
                </a:lnTo>
                <a:lnTo>
                  <a:pt x="2681586" y="322773"/>
                </a:lnTo>
                <a:lnTo>
                  <a:pt x="2679085" y="335158"/>
                </a:lnTo>
                <a:lnTo>
                  <a:pt x="2672267" y="345274"/>
                </a:lnTo>
                <a:lnTo>
                  <a:pt x="2662156" y="352096"/>
                </a:lnTo>
                <a:lnTo>
                  <a:pt x="2649777" y="354598"/>
                </a:lnTo>
                <a:close/>
              </a:path>
              <a:path w="4738369" h="961390">
                <a:moveTo>
                  <a:pt x="2943832" y="357050"/>
                </a:moveTo>
                <a:lnTo>
                  <a:pt x="2930509" y="354356"/>
                </a:lnTo>
                <a:lnTo>
                  <a:pt x="2919625" y="347012"/>
                </a:lnTo>
                <a:lnTo>
                  <a:pt x="2912285" y="336121"/>
                </a:lnTo>
                <a:lnTo>
                  <a:pt x="2909593" y="322789"/>
                </a:lnTo>
                <a:lnTo>
                  <a:pt x="2912285" y="309457"/>
                </a:lnTo>
                <a:lnTo>
                  <a:pt x="2919625" y="298566"/>
                </a:lnTo>
                <a:lnTo>
                  <a:pt x="2930509" y="291221"/>
                </a:lnTo>
                <a:lnTo>
                  <a:pt x="2943832" y="288528"/>
                </a:lnTo>
                <a:lnTo>
                  <a:pt x="2957157" y="291221"/>
                </a:lnTo>
                <a:lnTo>
                  <a:pt x="2968042" y="298566"/>
                </a:lnTo>
                <a:lnTo>
                  <a:pt x="2975382" y="309457"/>
                </a:lnTo>
                <a:lnTo>
                  <a:pt x="2978074" y="322789"/>
                </a:lnTo>
                <a:lnTo>
                  <a:pt x="2975384" y="336121"/>
                </a:lnTo>
                <a:lnTo>
                  <a:pt x="2968048" y="347012"/>
                </a:lnTo>
                <a:lnTo>
                  <a:pt x="2957164" y="354356"/>
                </a:lnTo>
                <a:lnTo>
                  <a:pt x="2943832" y="357050"/>
                </a:lnTo>
                <a:close/>
              </a:path>
              <a:path w="4738369" h="961390">
                <a:moveTo>
                  <a:pt x="3237881" y="359503"/>
                </a:moveTo>
                <a:lnTo>
                  <a:pt x="3223600" y="356617"/>
                </a:lnTo>
                <a:lnTo>
                  <a:pt x="3211937" y="348747"/>
                </a:lnTo>
                <a:lnTo>
                  <a:pt x="3204073" y="337077"/>
                </a:lnTo>
                <a:lnTo>
                  <a:pt x="3201190" y="322789"/>
                </a:lnTo>
                <a:lnTo>
                  <a:pt x="3204073" y="308501"/>
                </a:lnTo>
                <a:lnTo>
                  <a:pt x="3211937" y="296831"/>
                </a:lnTo>
                <a:lnTo>
                  <a:pt x="3223600" y="288961"/>
                </a:lnTo>
                <a:lnTo>
                  <a:pt x="3237881" y="286075"/>
                </a:lnTo>
                <a:lnTo>
                  <a:pt x="3252163" y="288961"/>
                </a:lnTo>
                <a:lnTo>
                  <a:pt x="3263826" y="296831"/>
                </a:lnTo>
                <a:lnTo>
                  <a:pt x="3271689" y="308501"/>
                </a:lnTo>
                <a:lnTo>
                  <a:pt x="3274573" y="322789"/>
                </a:lnTo>
                <a:lnTo>
                  <a:pt x="3271689" y="337077"/>
                </a:lnTo>
                <a:lnTo>
                  <a:pt x="3263826" y="348747"/>
                </a:lnTo>
                <a:lnTo>
                  <a:pt x="3252163" y="356617"/>
                </a:lnTo>
                <a:lnTo>
                  <a:pt x="3237881" y="359503"/>
                </a:lnTo>
                <a:close/>
              </a:path>
              <a:path w="4738369" h="961390">
                <a:moveTo>
                  <a:pt x="3531937" y="362772"/>
                </a:moveTo>
                <a:lnTo>
                  <a:pt x="3516387" y="359630"/>
                </a:lnTo>
                <a:lnTo>
                  <a:pt x="3503693" y="351062"/>
                </a:lnTo>
                <a:lnTo>
                  <a:pt x="3495137" y="338353"/>
                </a:lnTo>
                <a:lnTo>
                  <a:pt x="3492000" y="322789"/>
                </a:lnTo>
                <a:lnTo>
                  <a:pt x="3495137" y="307225"/>
                </a:lnTo>
                <a:lnTo>
                  <a:pt x="3503693" y="294516"/>
                </a:lnTo>
                <a:lnTo>
                  <a:pt x="3516387" y="285948"/>
                </a:lnTo>
                <a:lnTo>
                  <a:pt x="3531937" y="282806"/>
                </a:lnTo>
                <a:lnTo>
                  <a:pt x="3547492" y="285948"/>
                </a:lnTo>
                <a:lnTo>
                  <a:pt x="3560197" y="294516"/>
                </a:lnTo>
                <a:lnTo>
                  <a:pt x="3568765" y="307225"/>
                </a:lnTo>
                <a:lnTo>
                  <a:pt x="3571907" y="322789"/>
                </a:lnTo>
                <a:lnTo>
                  <a:pt x="3568765" y="338353"/>
                </a:lnTo>
                <a:lnTo>
                  <a:pt x="3560197" y="351062"/>
                </a:lnTo>
                <a:lnTo>
                  <a:pt x="3547492" y="359630"/>
                </a:lnTo>
                <a:lnTo>
                  <a:pt x="3531937" y="362772"/>
                </a:lnTo>
                <a:close/>
              </a:path>
              <a:path w="4738369" h="961390">
                <a:moveTo>
                  <a:pt x="3825993" y="365225"/>
                </a:moveTo>
                <a:lnTo>
                  <a:pt x="3809491" y="361891"/>
                </a:lnTo>
                <a:lnTo>
                  <a:pt x="3796015" y="352799"/>
                </a:lnTo>
                <a:lnTo>
                  <a:pt x="3786928" y="339316"/>
                </a:lnTo>
                <a:lnTo>
                  <a:pt x="3783596" y="322806"/>
                </a:lnTo>
                <a:lnTo>
                  <a:pt x="3786928" y="306296"/>
                </a:lnTo>
                <a:lnTo>
                  <a:pt x="3796015" y="292812"/>
                </a:lnTo>
                <a:lnTo>
                  <a:pt x="3809491" y="283721"/>
                </a:lnTo>
                <a:lnTo>
                  <a:pt x="3825993" y="280387"/>
                </a:lnTo>
                <a:lnTo>
                  <a:pt x="3842494" y="283721"/>
                </a:lnTo>
                <a:lnTo>
                  <a:pt x="3855970" y="292812"/>
                </a:lnTo>
                <a:lnTo>
                  <a:pt x="3865057" y="306296"/>
                </a:lnTo>
                <a:lnTo>
                  <a:pt x="3868389" y="322806"/>
                </a:lnTo>
                <a:lnTo>
                  <a:pt x="3865057" y="339316"/>
                </a:lnTo>
                <a:lnTo>
                  <a:pt x="3855970" y="352799"/>
                </a:lnTo>
                <a:lnTo>
                  <a:pt x="3842494" y="361891"/>
                </a:lnTo>
                <a:lnTo>
                  <a:pt x="3825993" y="365225"/>
                </a:lnTo>
                <a:close/>
              </a:path>
              <a:path w="4738369" h="961390">
                <a:moveTo>
                  <a:pt x="4120048" y="367677"/>
                </a:moveTo>
                <a:lnTo>
                  <a:pt x="4102601" y="364151"/>
                </a:lnTo>
                <a:lnTo>
                  <a:pt x="4088353" y="354535"/>
                </a:lnTo>
                <a:lnTo>
                  <a:pt x="4078748" y="340272"/>
                </a:lnTo>
                <a:lnTo>
                  <a:pt x="4075225" y="322806"/>
                </a:lnTo>
                <a:lnTo>
                  <a:pt x="4078748" y="305340"/>
                </a:lnTo>
                <a:lnTo>
                  <a:pt x="4088353" y="291078"/>
                </a:lnTo>
                <a:lnTo>
                  <a:pt x="4102601" y="281461"/>
                </a:lnTo>
                <a:lnTo>
                  <a:pt x="4120048" y="277935"/>
                </a:lnTo>
                <a:lnTo>
                  <a:pt x="4137515" y="281461"/>
                </a:lnTo>
                <a:lnTo>
                  <a:pt x="4151772" y="291078"/>
                </a:lnTo>
                <a:lnTo>
                  <a:pt x="4161382" y="305340"/>
                </a:lnTo>
                <a:lnTo>
                  <a:pt x="4164904" y="322806"/>
                </a:lnTo>
                <a:lnTo>
                  <a:pt x="4161382" y="340272"/>
                </a:lnTo>
                <a:lnTo>
                  <a:pt x="4151772" y="354535"/>
                </a:lnTo>
                <a:lnTo>
                  <a:pt x="4137515" y="364151"/>
                </a:lnTo>
                <a:lnTo>
                  <a:pt x="4120048" y="367677"/>
                </a:lnTo>
                <a:close/>
              </a:path>
              <a:path w="4738369" h="961390">
                <a:moveTo>
                  <a:pt x="4414104" y="370127"/>
                </a:moveTo>
                <a:lnTo>
                  <a:pt x="4395705" y="366409"/>
                </a:lnTo>
                <a:lnTo>
                  <a:pt x="4380675" y="356268"/>
                </a:lnTo>
                <a:lnTo>
                  <a:pt x="4370539" y="341227"/>
                </a:lnTo>
                <a:lnTo>
                  <a:pt x="4366822" y="322806"/>
                </a:lnTo>
                <a:lnTo>
                  <a:pt x="4370539" y="304385"/>
                </a:lnTo>
                <a:lnTo>
                  <a:pt x="4380675" y="289343"/>
                </a:lnTo>
                <a:lnTo>
                  <a:pt x="4395705" y="279202"/>
                </a:lnTo>
                <a:lnTo>
                  <a:pt x="4414104" y="275483"/>
                </a:lnTo>
                <a:lnTo>
                  <a:pt x="4432522" y="279202"/>
                </a:lnTo>
                <a:lnTo>
                  <a:pt x="4447562" y="289343"/>
                </a:lnTo>
                <a:lnTo>
                  <a:pt x="4457701" y="304385"/>
                </a:lnTo>
                <a:lnTo>
                  <a:pt x="4461419" y="322806"/>
                </a:lnTo>
                <a:lnTo>
                  <a:pt x="4457701" y="341227"/>
                </a:lnTo>
                <a:lnTo>
                  <a:pt x="4447562" y="356268"/>
                </a:lnTo>
                <a:lnTo>
                  <a:pt x="4432522" y="366409"/>
                </a:lnTo>
                <a:lnTo>
                  <a:pt x="4414104" y="370127"/>
                </a:lnTo>
                <a:close/>
              </a:path>
              <a:path w="4738369" h="961390">
                <a:moveTo>
                  <a:pt x="4708160" y="372579"/>
                </a:moveTo>
                <a:lnTo>
                  <a:pt x="4688796" y="368668"/>
                </a:lnTo>
                <a:lnTo>
                  <a:pt x="4672985" y="358002"/>
                </a:lnTo>
                <a:lnTo>
                  <a:pt x="4662326" y="342181"/>
                </a:lnTo>
                <a:lnTo>
                  <a:pt x="4658418" y="322806"/>
                </a:lnTo>
                <a:lnTo>
                  <a:pt x="4662326" y="303429"/>
                </a:lnTo>
                <a:lnTo>
                  <a:pt x="4672985" y="287608"/>
                </a:lnTo>
                <a:lnTo>
                  <a:pt x="4688796" y="276942"/>
                </a:lnTo>
                <a:lnTo>
                  <a:pt x="4708160" y="273031"/>
                </a:lnTo>
                <a:lnTo>
                  <a:pt x="4727529" y="276942"/>
                </a:lnTo>
                <a:lnTo>
                  <a:pt x="4737792" y="283860"/>
                </a:lnTo>
                <a:lnTo>
                  <a:pt x="4737792" y="361750"/>
                </a:lnTo>
                <a:lnTo>
                  <a:pt x="4727529" y="368668"/>
                </a:lnTo>
                <a:lnTo>
                  <a:pt x="4708160" y="372579"/>
                </a:lnTo>
                <a:close/>
              </a:path>
              <a:path w="4738369" h="961390">
                <a:moveTo>
                  <a:pt x="4166" y="618690"/>
                </a:moveTo>
                <a:lnTo>
                  <a:pt x="2369" y="618690"/>
                </a:lnTo>
                <a:lnTo>
                  <a:pt x="1633" y="617953"/>
                </a:lnTo>
                <a:lnTo>
                  <a:pt x="1633" y="616156"/>
                </a:lnTo>
                <a:lnTo>
                  <a:pt x="2369" y="615421"/>
                </a:lnTo>
                <a:lnTo>
                  <a:pt x="4166" y="615421"/>
                </a:lnTo>
                <a:lnTo>
                  <a:pt x="4901" y="616156"/>
                </a:lnTo>
                <a:lnTo>
                  <a:pt x="4901" y="617953"/>
                </a:lnTo>
                <a:lnTo>
                  <a:pt x="4166" y="618690"/>
                </a:lnTo>
                <a:close/>
              </a:path>
              <a:path w="4738369" h="961390">
                <a:moveTo>
                  <a:pt x="300476" y="622776"/>
                </a:moveTo>
                <a:lnTo>
                  <a:pt x="294170" y="622776"/>
                </a:lnTo>
                <a:lnTo>
                  <a:pt x="291623" y="620225"/>
                </a:lnTo>
                <a:lnTo>
                  <a:pt x="291623" y="613916"/>
                </a:lnTo>
                <a:lnTo>
                  <a:pt x="294170" y="611365"/>
                </a:lnTo>
                <a:lnTo>
                  <a:pt x="300476" y="611365"/>
                </a:lnTo>
                <a:lnTo>
                  <a:pt x="303027" y="613916"/>
                </a:lnTo>
                <a:lnTo>
                  <a:pt x="303027" y="620225"/>
                </a:lnTo>
                <a:lnTo>
                  <a:pt x="300476" y="622776"/>
                </a:lnTo>
                <a:close/>
              </a:path>
              <a:path w="4738369" h="961390">
                <a:moveTo>
                  <a:pt x="596787" y="626861"/>
                </a:moveTo>
                <a:lnTo>
                  <a:pt x="585973" y="626861"/>
                </a:lnTo>
                <a:lnTo>
                  <a:pt x="581596" y="622481"/>
                </a:lnTo>
                <a:lnTo>
                  <a:pt x="581596" y="611660"/>
                </a:lnTo>
                <a:lnTo>
                  <a:pt x="585973" y="607280"/>
                </a:lnTo>
                <a:lnTo>
                  <a:pt x="596787" y="607280"/>
                </a:lnTo>
                <a:lnTo>
                  <a:pt x="601165" y="611660"/>
                </a:lnTo>
                <a:lnTo>
                  <a:pt x="601165" y="622481"/>
                </a:lnTo>
                <a:lnTo>
                  <a:pt x="596787" y="626861"/>
                </a:lnTo>
                <a:close/>
              </a:path>
              <a:path w="4738369" h="961390">
                <a:moveTo>
                  <a:pt x="892640" y="630131"/>
                </a:moveTo>
                <a:lnTo>
                  <a:pt x="878232" y="630131"/>
                </a:lnTo>
                <a:lnTo>
                  <a:pt x="872386" y="624281"/>
                </a:lnTo>
                <a:lnTo>
                  <a:pt x="872386" y="609863"/>
                </a:lnTo>
                <a:lnTo>
                  <a:pt x="878232" y="604010"/>
                </a:lnTo>
                <a:lnTo>
                  <a:pt x="892640" y="604010"/>
                </a:lnTo>
                <a:lnTo>
                  <a:pt x="898489" y="609863"/>
                </a:lnTo>
                <a:lnTo>
                  <a:pt x="898489" y="624281"/>
                </a:lnTo>
                <a:lnTo>
                  <a:pt x="892640" y="630131"/>
                </a:lnTo>
                <a:close/>
              </a:path>
              <a:path w="4738369" h="961390">
                <a:moveTo>
                  <a:pt x="1188496" y="633403"/>
                </a:moveTo>
                <a:lnTo>
                  <a:pt x="1170491" y="633403"/>
                </a:lnTo>
                <a:lnTo>
                  <a:pt x="1163189" y="626094"/>
                </a:lnTo>
                <a:lnTo>
                  <a:pt x="1163189" y="608080"/>
                </a:lnTo>
                <a:lnTo>
                  <a:pt x="1170491" y="600774"/>
                </a:lnTo>
                <a:lnTo>
                  <a:pt x="1188496" y="600774"/>
                </a:lnTo>
                <a:lnTo>
                  <a:pt x="1195798" y="608080"/>
                </a:lnTo>
                <a:lnTo>
                  <a:pt x="1195798" y="626094"/>
                </a:lnTo>
                <a:lnTo>
                  <a:pt x="1188496" y="633403"/>
                </a:lnTo>
                <a:close/>
              </a:path>
              <a:path w="4738369" h="961390">
                <a:moveTo>
                  <a:pt x="1473551" y="636669"/>
                </a:moveTo>
                <a:lnTo>
                  <a:pt x="1465930" y="635131"/>
                </a:lnTo>
                <a:lnTo>
                  <a:pt x="1459709" y="630936"/>
                </a:lnTo>
                <a:lnTo>
                  <a:pt x="1455516" y="624711"/>
                </a:lnTo>
                <a:lnTo>
                  <a:pt x="1453979" y="617087"/>
                </a:lnTo>
                <a:lnTo>
                  <a:pt x="1455516" y="609462"/>
                </a:lnTo>
                <a:lnTo>
                  <a:pt x="1459709" y="603238"/>
                </a:lnTo>
                <a:lnTo>
                  <a:pt x="1465930" y="599043"/>
                </a:lnTo>
                <a:lnTo>
                  <a:pt x="1473551" y="597505"/>
                </a:lnTo>
                <a:lnTo>
                  <a:pt x="1481171" y="599043"/>
                </a:lnTo>
                <a:lnTo>
                  <a:pt x="1487392" y="603238"/>
                </a:lnTo>
                <a:lnTo>
                  <a:pt x="1491585" y="609462"/>
                </a:lnTo>
                <a:lnTo>
                  <a:pt x="1493123" y="617087"/>
                </a:lnTo>
                <a:lnTo>
                  <a:pt x="1491585" y="624711"/>
                </a:lnTo>
                <a:lnTo>
                  <a:pt x="1487392" y="630936"/>
                </a:lnTo>
                <a:lnTo>
                  <a:pt x="1481171" y="635131"/>
                </a:lnTo>
                <a:lnTo>
                  <a:pt x="1473551" y="636669"/>
                </a:lnTo>
                <a:close/>
              </a:path>
              <a:path w="4738369" h="961390">
                <a:moveTo>
                  <a:pt x="1767606" y="639941"/>
                </a:moveTo>
                <a:lnTo>
                  <a:pt x="1758718" y="638145"/>
                </a:lnTo>
                <a:lnTo>
                  <a:pt x="1751458" y="633247"/>
                </a:lnTo>
                <a:lnTo>
                  <a:pt x="1746563" y="625982"/>
                </a:lnTo>
                <a:lnTo>
                  <a:pt x="1744768" y="617087"/>
                </a:lnTo>
                <a:lnTo>
                  <a:pt x="1746563" y="608193"/>
                </a:lnTo>
                <a:lnTo>
                  <a:pt x="1751458" y="600930"/>
                </a:lnTo>
                <a:lnTo>
                  <a:pt x="1758718" y="596032"/>
                </a:lnTo>
                <a:lnTo>
                  <a:pt x="1767606" y="594236"/>
                </a:lnTo>
                <a:lnTo>
                  <a:pt x="1776495" y="596032"/>
                </a:lnTo>
                <a:lnTo>
                  <a:pt x="1783754" y="600930"/>
                </a:lnTo>
                <a:lnTo>
                  <a:pt x="1788649" y="608193"/>
                </a:lnTo>
                <a:lnTo>
                  <a:pt x="1790444" y="617087"/>
                </a:lnTo>
                <a:lnTo>
                  <a:pt x="1788649" y="625982"/>
                </a:lnTo>
                <a:lnTo>
                  <a:pt x="1783754" y="633247"/>
                </a:lnTo>
                <a:lnTo>
                  <a:pt x="1776495" y="638145"/>
                </a:lnTo>
                <a:lnTo>
                  <a:pt x="1767606" y="639941"/>
                </a:lnTo>
                <a:close/>
              </a:path>
              <a:path w="4738369" h="961390">
                <a:moveTo>
                  <a:pt x="2061665" y="642390"/>
                </a:moveTo>
                <a:lnTo>
                  <a:pt x="2051830" y="640403"/>
                </a:lnTo>
                <a:lnTo>
                  <a:pt x="2043796" y="634983"/>
                </a:lnTo>
                <a:lnTo>
                  <a:pt x="2038378" y="626945"/>
                </a:lnTo>
                <a:lnTo>
                  <a:pt x="2036391" y="617103"/>
                </a:lnTo>
                <a:lnTo>
                  <a:pt x="2038378" y="607263"/>
                </a:lnTo>
                <a:lnTo>
                  <a:pt x="2043796" y="599225"/>
                </a:lnTo>
                <a:lnTo>
                  <a:pt x="2051830" y="593804"/>
                </a:lnTo>
                <a:lnTo>
                  <a:pt x="2061665" y="591816"/>
                </a:lnTo>
                <a:lnTo>
                  <a:pt x="2071498" y="593804"/>
                </a:lnTo>
                <a:lnTo>
                  <a:pt x="2079531" y="599225"/>
                </a:lnTo>
                <a:lnTo>
                  <a:pt x="2084949" y="607263"/>
                </a:lnTo>
                <a:lnTo>
                  <a:pt x="2086936" y="617103"/>
                </a:lnTo>
                <a:lnTo>
                  <a:pt x="2084951" y="626945"/>
                </a:lnTo>
                <a:lnTo>
                  <a:pt x="2079538" y="634983"/>
                </a:lnTo>
                <a:lnTo>
                  <a:pt x="2071505" y="640403"/>
                </a:lnTo>
                <a:lnTo>
                  <a:pt x="2061665" y="642390"/>
                </a:lnTo>
                <a:close/>
              </a:path>
              <a:path w="4738369" h="961390">
                <a:moveTo>
                  <a:pt x="2355721" y="645660"/>
                </a:moveTo>
                <a:lnTo>
                  <a:pt x="2344611" y="643416"/>
                </a:lnTo>
                <a:lnTo>
                  <a:pt x="2335539" y="637297"/>
                </a:lnTo>
                <a:lnTo>
                  <a:pt x="2329423" y="628220"/>
                </a:lnTo>
                <a:lnTo>
                  <a:pt x="2327181" y="617103"/>
                </a:lnTo>
                <a:lnTo>
                  <a:pt x="2329423" y="605986"/>
                </a:lnTo>
                <a:lnTo>
                  <a:pt x="2335539" y="596910"/>
                </a:lnTo>
                <a:lnTo>
                  <a:pt x="2344611" y="590791"/>
                </a:lnTo>
                <a:lnTo>
                  <a:pt x="2355721" y="588547"/>
                </a:lnTo>
                <a:lnTo>
                  <a:pt x="2366831" y="590791"/>
                </a:lnTo>
                <a:lnTo>
                  <a:pt x="2375903" y="596910"/>
                </a:lnTo>
                <a:lnTo>
                  <a:pt x="2382018" y="605986"/>
                </a:lnTo>
                <a:lnTo>
                  <a:pt x="2384261" y="617103"/>
                </a:lnTo>
                <a:lnTo>
                  <a:pt x="2382018" y="628220"/>
                </a:lnTo>
                <a:lnTo>
                  <a:pt x="2375903" y="637297"/>
                </a:lnTo>
                <a:lnTo>
                  <a:pt x="2366831" y="643416"/>
                </a:lnTo>
                <a:lnTo>
                  <a:pt x="2355721" y="645660"/>
                </a:lnTo>
                <a:close/>
              </a:path>
              <a:path w="4738369" h="961390">
                <a:moveTo>
                  <a:pt x="2649777" y="648929"/>
                </a:moveTo>
                <a:lnTo>
                  <a:pt x="2637398" y="646427"/>
                </a:lnTo>
                <a:lnTo>
                  <a:pt x="2627288" y="639605"/>
                </a:lnTo>
                <a:lnTo>
                  <a:pt x="2620471" y="629489"/>
                </a:lnTo>
                <a:lnTo>
                  <a:pt x="2617971" y="617103"/>
                </a:lnTo>
                <a:lnTo>
                  <a:pt x="2620471" y="604717"/>
                </a:lnTo>
                <a:lnTo>
                  <a:pt x="2627288" y="594601"/>
                </a:lnTo>
                <a:lnTo>
                  <a:pt x="2637398" y="587780"/>
                </a:lnTo>
                <a:lnTo>
                  <a:pt x="2649777" y="585278"/>
                </a:lnTo>
                <a:lnTo>
                  <a:pt x="2662156" y="587780"/>
                </a:lnTo>
                <a:lnTo>
                  <a:pt x="2672267" y="594601"/>
                </a:lnTo>
                <a:lnTo>
                  <a:pt x="2679085" y="604717"/>
                </a:lnTo>
                <a:lnTo>
                  <a:pt x="2681586" y="617103"/>
                </a:lnTo>
                <a:lnTo>
                  <a:pt x="2679085" y="629489"/>
                </a:lnTo>
                <a:lnTo>
                  <a:pt x="2672267" y="639605"/>
                </a:lnTo>
                <a:lnTo>
                  <a:pt x="2662156" y="646427"/>
                </a:lnTo>
                <a:lnTo>
                  <a:pt x="2649777" y="648929"/>
                </a:lnTo>
                <a:close/>
              </a:path>
              <a:path w="4738369" h="961390">
                <a:moveTo>
                  <a:pt x="2943832" y="651381"/>
                </a:moveTo>
                <a:lnTo>
                  <a:pt x="2930509" y="648688"/>
                </a:lnTo>
                <a:lnTo>
                  <a:pt x="2919625" y="641343"/>
                </a:lnTo>
                <a:lnTo>
                  <a:pt x="2912285" y="630452"/>
                </a:lnTo>
                <a:lnTo>
                  <a:pt x="2909593" y="617120"/>
                </a:lnTo>
                <a:lnTo>
                  <a:pt x="2912285" y="603787"/>
                </a:lnTo>
                <a:lnTo>
                  <a:pt x="2919625" y="592896"/>
                </a:lnTo>
                <a:lnTo>
                  <a:pt x="2930509" y="585552"/>
                </a:lnTo>
                <a:lnTo>
                  <a:pt x="2943832" y="582858"/>
                </a:lnTo>
                <a:lnTo>
                  <a:pt x="2957157" y="585552"/>
                </a:lnTo>
                <a:lnTo>
                  <a:pt x="2968042" y="592896"/>
                </a:lnTo>
                <a:lnTo>
                  <a:pt x="2975382" y="603787"/>
                </a:lnTo>
                <a:lnTo>
                  <a:pt x="2978074" y="617120"/>
                </a:lnTo>
                <a:lnTo>
                  <a:pt x="2975384" y="630452"/>
                </a:lnTo>
                <a:lnTo>
                  <a:pt x="2968048" y="641343"/>
                </a:lnTo>
                <a:lnTo>
                  <a:pt x="2957164" y="648688"/>
                </a:lnTo>
                <a:lnTo>
                  <a:pt x="2943832" y="651381"/>
                </a:lnTo>
                <a:close/>
              </a:path>
              <a:path w="4738369" h="961390">
                <a:moveTo>
                  <a:pt x="3237881" y="653834"/>
                </a:moveTo>
                <a:lnTo>
                  <a:pt x="3223600" y="650948"/>
                </a:lnTo>
                <a:lnTo>
                  <a:pt x="3211937" y="643078"/>
                </a:lnTo>
                <a:lnTo>
                  <a:pt x="3204073" y="631408"/>
                </a:lnTo>
                <a:lnTo>
                  <a:pt x="3201190" y="617120"/>
                </a:lnTo>
                <a:lnTo>
                  <a:pt x="3204073" y="602833"/>
                </a:lnTo>
                <a:lnTo>
                  <a:pt x="3211937" y="591162"/>
                </a:lnTo>
                <a:lnTo>
                  <a:pt x="3223600" y="583292"/>
                </a:lnTo>
                <a:lnTo>
                  <a:pt x="3237881" y="580405"/>
                </a:lnTo>
                <a:lnTo>
                  <a:pt x="3252163" y="583292"/>
                </a:lnTo>
                <a:lnTo>
                  <a:pt x="3263826" y="591162"/>
                </a:lnTo>
                <a:lnTo>
                  <a:pt x="3271689" y="602833"/>
                </a:lnTo>
                <a:lnTo>
                  <a:pt x="3274573" y="617120"/>
                </a:lnTo>
                <a:lnTo>
                  <a:pt x="3271689" y="631408"/>
                </a:lnTo>
                <a:lnTo>
                  <a:pt x="3263826" y="643078"/>
                </a:lnTo>
                <a:lnTo>
                  <a:pt x="3252163" y="650948"/>
                </a:lnTo>
                <a:lnTo>
                  <a:pt x="3237881" y="653834"/>
                </a:lnTo>
                <a:close/>
              </a:path>
              <a:path w="4738369" h="961390">
                <a:moveTo>
                  <a:pt x="3531937" y="657103"/>
                </a:moveTo>
                <a:lnTo>
                  <a:pt x="3516387" y="653961"/>
                </a:lnTo>
                <a:lnTo>
                  <a:pt x="3503693" y="645393"/>
                </a:lnTo>
                <a:lnTo>
                  <a:pt x="3495137" y="632684"/>
                </a:lnTo>
                <a:lnTo>
                  <a:pt x="3492000" y="617120"/>
                </a:lnTo>
                <a:lnTo>
                  <a:pt x="3495137" y="601556"/>
                </a:lnTo>
                <a:lnTo>
                  <a:pt x="3503693" y="588847"/>
                </a:lnTo>
                <a:lnTo>
                  <a:pt x="3516387" y="580278"/>
                </a:lnTo>
                <a:lnTo>
                  <a:pt x="3531937" y="577136"/>
                </a:lnTo>
                <a:lnTo>
                  <a:pt x="3547492" y="580278"/>
                </a:lnTo>
                <a:lnTo>
                  <a:pt x="3560197" y="588847"/>
                </a:lnTo>
                <a:lnTo>
                  <a:pt x="3568765" y="601556"/>
                </a:lnTo>
                <a:lnTo>
                  <a:pt x="3571907" y="617120"/>
                </a:lnTo>
                <a:lnTo>
                  <a:pt x="3568765" y="632684"/>
                </a:lnTo>
                <a:lnTo>
                  <a:pt x="3560197" y="645393"/>
                </a:lnTo>
                <a:lnTo>
                  <a:pt x="3547492" y="653961"/>
                </a:lnTo>
                <a:lnTo>
                  <a:pt x="3531937" y="657103"/>
                </a:lnTo>
                <a:close/>
              </a:path>
              <a:path w="4738369" h="961390">
                <a:moveTo>
                  <a:pt x="3825993" y="659556"/>
                </a:moveTo>
                <a:lnTo>
                  <a:pt x="3809491" y="656222"/>
                </a:lnTo>
                <a:lnTo>
                  <a:pt x="3796015" y="647130"/>
                </a:lnTo>
                <a:lnTo>
                  <a:pt x="3786928" y="633646"/>
                </a:lnTo>
                <a:lnTo>
                  <a:pt x="3783596" y="617136"/>
                </a:lnTo>
                <a:lnTo>
                  <a:pt x="3786928" y="600626"/>
                </a:lnTo>
                <a:lnTo>
                  <a:pt x="3796015" y="587144"/>
                </a:lnTo>
                <a:lnTo>
                  <a:pt x="3809491" y="578053"/>
                </a:lnTo>
                <a:lnTo>
                  <a:pt x="3825993" y="574720"/>
                </a:lnTo>
                <a:lnTo>
                  <a:pt x="3842494" y="578053"/>
                </a:lnTo>
                <a:lnTo>
                  <a:pt x="3855970" y="587144"/>
                </a:lnTo>
                <a:lnTo>
                  <a:pt x="3865057" y="600626"/>
                </a:lnTo>
                <a:lnTo>
                  <a:pt x="3868389" y="617136"/>
                </a:lnTo>
                <a:lnTo>
                  <a:pt x="3865057" y="633646"/>
                </a:lnTo>
                <a:lnTo>
                  <a:pt x="3855970" y="647130"/>
                </a:lnTo>
                <a:lnTo>
                  <a:pt x="3842494" y="656222"/>
                </a:lnTo>
                <a:lnTo>
                  <a:pt x="3825993" y="659556"/>
                </a:lnTo>
                <a:close/>
              </a:path>
              <a:path w="4738369" h="961390">
                <a:moveTo>
                  <a:pt x="4120048" y="662008"/>
                </a:moveTo>
                <a:lnTo>
                  <a:pt x="4102601" y="658482"/>
                </a:lnTo>
                <a:lnTo>
                  <a:pt x="4088353" y="648866"/>
                </a:lnTo>
                <a:lnTo>
                  <a:pt x="4078748" y="634602"/>
                </a:lnTo>
                <a:lnTo>
                  <a:pt x="4075225" y="617136"/>
                </a:lnTo>
                <a:lnTo>
                  <a:pt x="4078748" y="599672"/>
                </a:lnTo>
                <a:lnTo>
                  <a:pt x="4088353" y="585409"/>
                </a:lnTo>
                <a:lnTo>
                  <a:pt x="4102601" y="575793"/>
                </a:lnTo>
                <a:lnTo>
                  <a:pt x="4120048" y="572267"/>
                </a:lnTo>
                <a:lnTo>
                  <a:pt x="4137515" y="575793"/>
                </a:lnTo>
                <a:lnTo>
                  <a:pt x="4151772" y="585409"/>
                </a:lnTo>
                <a:lnTo>
                  <a:pt x="4161382" y="599672"/>
                </a:lnTo>
                <a:lnTo>
                  <a:pt x="4164904" y="617136"/>
                </a:lnTo>
                <a:lnTo>
                  <a:pt x="4161382" y="634602"/>
                </a:lnTo>
                <a:lnTo>
                  <a:pt x="4151772" y="648866"/>
                </a:lnTo>
                <a:lnTo>
                  <a:pt x="4137515" y="658482"/>
                </a:lnTo>
                <a:lnTo>
                  <a:pt x="4120048" y="662008"/>
                </a:lnTo>
                <a:close/>
              </a:path>
              <a:path w="4738369" h="961390">
                <a:moveTo>
                  <a:pt x="4414104" y="664458"/>
                </a:moveTo>
                <a:lnTo>
                  <a:pt x="4395705" y="660740"/>
                </a:lnTo>
                <a:lnTo>
                  <a:pt x="4380675" y="650599"/>
                </a:lnTo>
                <a:lnTo>
                  <a:pt x="4370539" y="635558"/>
                </a:lnTo>
                <a:lnTo>
                  <a:pt x="4366822" y="617136"/>
                </a:lnTo>
                <a:lnTo>
                  <a:pt x="4370539" y="598716"/>
                </a:lnTo>
                <a:lnTo>
                  <a:pt x="4380675" y="583674"/>
                </a:lnTo>
                <a:lnTo>
                  <a:pt x="4395705" y="573533"/>
                </a:lnTo>
                <a:lnTo>
                  <a:pt x="4414104" y="569814"/>
                </a:lnTo>
                <a:lnTo>
                  <a:pt x="4432522" y="573533"/>
                </a:lnTo>
                <a:lnTo>
                  <a:pt x="4447562" y="583674"/>
                </a:lnTo>
                <a:lnTo>
                  <a:pt x="4457701" y="598716"/>
                </a:lnTo>
                <a:lnTo>
                  <a:pt x="4461419" y="617136"/>
                </a:lnTo>
                <a:lnTo>
                  <a:pt x="4457701" y="635558"/>
                </a:lnTo>
                <a:lnTo>
                  <a:pt x="4447562" y="650599"/>
                </a:lnTo>
                <a:lnTo>
                  <a:pt x="4432522" y="660740"/>
                </a:lnTo>
                <a:lnTo>
                  <a:pt x="4414104" y="664458"/>
                </a:lnTo>
                <a:close/>
              </a:path>
              <a:path w="4738369" h="961390">
                <a:moveTo>
                  <a:pt x="4708160" y="666910"/>
                </a:moveTo>
                <a:lnTo>
                  <a:pt x="4688796" y="663000"/>
                </a:lnTo>
                <a:lnTo>
                  <a:pt x="4672985" y="652333"/>
                </a:lnTo>
                <a:lnTo>
                  <a:pt x="4662326" y="636512"/>
                </a:lnTo>
                <a:lnTo>
                  <a:pt x="4658418" y="617136"/>
                </a:lnTo>
                <a:lnTo>
                  <a:pt x="4662326" y="597760"/>
                </a:lnTo>
                <a:lnTo>
                  <a:pt x="4672985" y="581939"/>
                </a:lnTo>
                <a:lnTo>
                  <a:pt x="4688796" y="571273"/>
                </a:lnTo>
                <a:lnTo>
                  <a:pt x="4708160" y="567362"/>
                </a:lnTo>
                <a:lnTo>
                  <a:pt x="4727529" y="571273"/>
                </a:lnTo>
                <a:lnTo>
                  <a:pt x="4737792" y="578191"/>
                </a:lnTo>
                <a:lnTo>
                  <a:pt x="4737792" y="656081"/>
                </a:lnTo>
                <a:lnTo>
                  <a:pt x="4727529" y="663000"/>
                </a:lnTo>
                <a:lnTo>
                  <a:pt x="4708160" y="666910"/>
                </a:lnTo>
                <a:close/>
              </a:path>
              <a:path w="4738369" h="961390">
                <a:moveTo>
                  <a:pt x="5064" y="914671"/>
                </a:moveTo>
                <a:lnTo>
                  <a:pt x="1454" y="914671"/>
                </a:lnTo>
                <a:lnTo>
                  <a:pt x="0" y="913218"/>
                </a:lnTo>
                <a:lnTo>
                  <a:pt x="0" y="909588"/>
                </a:lnTo>
                <a:lnTo>
                  <a:pt x="1454" y="908133"/>
                </a:lnTo>
                <a:lnTo>
                  <a:pt x="5081" y="908133"/>
                </a:lnTo>
                <a:lnTo>
                  <a:pt x="6534" y="909588"/>
                </a:lnTo>
                <a:lnTo>
                  <a:pt x="6534" y="913218"/>
                </a:lnTo>
                <a:lnTo>
                  <a:pt x="5064" y="914671"/>
                </a:lnTo>
                <a:close/>
              </a:path>
              <a:path w="4738369" h="961390">
                <a:moveTo>
                  <a:pt x="300935" y="917940"/>
                </a:moveTo>
                <a:lnTo>
                  <a:pt x="293731" y="917940"/>
                </a:lnTo>
                <a:lnTo>
                  <a:pt x="290806" y="915015"/>
                </a:lnTo>
                <a:lnTo>
                  <a:pt x="290806" y="907824"/>
                </a:lnTo>
                <a:lnTo>
                  <a:pt x="293731" y="904896"/>
                </a:lnTo>
                <a:lnTo>
                  <a:pt x="300918" y="904896"/>
                </a:lnTo>
                <a:lnTo>
                  <a:pt x="303843" y="907824"/>
                </a:lnTo>
                <a:lnTo>
                  <a:pt x="303843" y="915015"/>
                </a:lnTo>
                <a:lnTo>
                  <a:pt x="300935" y="917940"/>
                </a:lnTo>
                <a:close/>
              </a:path>
              <a:path w="4738369" h="961390">
                <a:moveTo>
                  <a:pt x="596787" y="921209"/>
                </a:moveTo>
                <a:lnTo>
                  <a:pt x="585973" y="921209"/>
                </a:lnTo>
                <a:lnTo>
                  <a:pt x="581596" y="916828"/>
                </a:lnTo>
                <a:lnTo>
                  <a:pt x="581596" y="906008"/>
                </a:lnTo>
                <a:lnTo>
                  <a:pt x="585973" y="901627"/>
                </a:lnTo>
                <a:lnTo>
                  <a:pt x="596787" y="901627"/>
                </a:lnTo>
                <a:lnTo>
                  <a:pt x="601165" y="906008"/>
                </a:lnTo>
                <a:lnTo>
                  <a:pt x="601165" y="916828"/>
                </a:lnTo>
                <a:lnTo>
                  <a:pt x="596787" y="921209"/>
                </a:lnTo>
                <a:close/>
              </a:path>
              <a:path w="4738369" h="961390">
                <a:moveTo>
                  <a:pt x="892640" y="924481"/>
                </a:moveTo>
                <a:lnTo>
                  <a:pt x="878232" y="924481"/>
                </a:lnTo>
                <a:lnTo>
                  <a:pt x="872386" y="918628"/>
                </a:lnTo>
                <a:lnTo>
                  <a:pt x="872386" y="904211"/>
                </a:lnTo>
                <a:lnTo>
                  <a:pt x="878232" y="898358"/>
                </a:lnTo>
                <a:lnTo>
                  <a:pt x="892640" y="898358"/>
                </a:lnTo>
                <a:lnTo>
                  <a:pt x="898489" y="904211"/>
                </a:lnTo>
                <a:lnTo>
                  <a:pt x="898489" y="918628"/>
                </a:lnTo>
                <a:lnTo>
                  <a:pt x="892640" y="924481"/>
                </a:lnTo>
                <a:close/>
              </a:path>
              <a:path w="4738369" h="961390">
                <a:moveTo>
                  <a:pt x="1188496" y="927747"/>
                </a:moveTo>
                <a:lnTo>
                  <a:pt x="1170491" y="927747"/>
                </a:lnTo>
                <a:lnTo>
                  <a:pt x="1163189" y="920442"/>
                </a:lnTo>
                <a:lnTo>
                  <a:pt x="1163189" y="902427"/>
                </a:lnTo>
                <a:lnTo>
                  <a:pt x="1170491" y="895122"/>
                </a:lnTo>
                <a:lnTo>
                  <a:pt x="1188496" y="895122"/>
                </a:lnTo>
                <a:lnTo>
                  <a:pt x="1195798" y="902427"/>
                </a:lnTo>
                <a:lnTo>
                  <a:pt x="1195798" y="920442"/>
                </a:lnTo>
                <a:lnTo>
                  <a:pt x="1188496" y="927747"/>
                </a:lnTo>
                <a:close/>
              </a:path>
              <a:path w="4738369" h="961390">
                <a:moveTo>
                  <a:pt x="1473551" y="931020"/>
                </a:moveTo>
                <a:lnTo>
                  <a:pt x="1465930" y="929481"/>
                </a:lnTo>
                <a:lnTo>
                  <a:pt x="1459709" y="925285"/>
                </a:lnTo>
                <a:lnTo>
                  <a:pt x="1455516" y="919059"/>
                </a:lnTo>
                <a:lnTo>
                  <a:pt x="1453979" y="911434"/>
                </a:lnTo>
                <a:lnTo>
                  <a:pt x="1455516" y="903810"/>
                </a:lnTo>
                <a:lnTo>
                  <a:pt x="1459709" y="897586"/>
                </a:lnTo>
                <a:lnTo>
                  <a:pt x="1465930" y="893391"/>
                </a:lnTo>
                <a:lnTo>
                  <a:pt x="1473551" y="891852"/>
                </a:lnTo>
                <a:lnTo>
                  <a:pt x="1481171" y="893391"/>
                </a:lnTo>
                <a:lnTo>
                  <a:pt x="1487392" y="897586"/>
                </a:lnTo>
                <a:lnTo>
                  <a:pt x="1491585" y="903810"/>
                </a:lnTo>
                <a:lnTo>
                  <a:pt x="1493123" y="911434"/>
                </a:lnTo>
                <a:lnTo>
                  <a:pt x="1491585" y="919059"/>
                </a:lnTo>
                <a:lnTo>
                  <a:pt x="1487392" y="925285"/>
                </a:lnTo>
                <a:lnTo>
                  <a:pt x="1481171" y="929481"/>
                </a:lnTo>
                <a:lnTo>
                  <a:pt x="1473551" y="931020"/>
                </a:lnTo>
                <a:close/>
              </a:path>
              <a:path w="4738369" h="961390">
                <a:moveTo>
                  <a:pt x="1767606" y="934289"/>
                </a:moveTo>
                <a:lnTo>
                  <a:pt x="1758718" y="932492"/>
                </a:lnTo>
                <a:lnTo>
                  <a:pt x="1751458" y="927594"/>
                </a:lnTo>
                <a:lnTo>
                  <a:pt x="1746563" y="920330"/>
                </a:lnTo>
                <a:lnTo>
                  <a:pt x="1744768" y="911434"/>
                </a:lnTo>
                <a:lnTo>
                  <a:pt x="1746563" y="902541"/>
                </a:lnTo>
                <a:lnTo>
                  <a:pt x="1751458" y="895277"/>
                </a:lnTo>
                <a:lnTo>
                  <a:pt x="1758718" y="890380"/>
                </a:lnTo>
                <a:lnTo>
                  <a:pt x="1767606" y="888583"/>
                </a:lnTo>
                <a:lnTo>
                  <a:pt x="1776495" y="890380"/>
                </a:lnTo>
                <a:lnTo>
                  <a:pt x="1783754" y="895277"/>
                </a:lnTo>
                <a:lnTo>
                  <a:pt x="1788649" y="902541"/>
                </a:lnTo>
                <a:lnTo>
                  <a:pt x="1790444" y="911434"/>
                </a:lnTo>
                <a:lnTo>
                  <a:pt x="1788649" y="920330"/>
                </a:lnTo>
                <a:lnTo>
                  <a:pt x="1783754" y="927594"/>
                </a:lnTo>
                <a:lnTo>
                  <a:pt x="1776495" y="932492"/>
                </a:lnTo>
                <a:lnTo>
                  <a:pt x="1767606" y="934289"/>
                </a:lnTo>
                <a:close/>
              </a:path>
              <a:path w="4738369" h="961390">
                <a:moveTo>
                  <a:pt x="2061665" y="936738"/>
                </a:moveTo>
                <a:lnTo>
                  <a:pt x="2051830" y="934750"/>
                </a:lnTo>
                <a:lnTo>
                  <a:pt x="2043796" y="929330"/>
                </a:lnTo>
                <a:lnTo>
                  <a:pt x="2038378" y="921292"/>
                </a:lnTo>
                <a:lnTo>
                  <a:pt x="2036391" y="911451"/>
                </a:lnTo>
                <a:lnTo>
                  <a:pt x="2038378" y="901611"/>
                </a:lnTo>
                <a:lnTo>
                  <a:pt x="2043796" y="893573"/>
                </a:lnTo>
                <a:lnTo>
                  <a:pt x="2051830" y="888152"/>
                </a:lnTo>
                <a:lnTo>
                  <a:pt x="2061665" y="886164"/>
                </a:lnTo>
                <a:lnTo>
                  <a:pt x="2071498" y="888152"/>
                </a:lnTo>
                <a:lnTo>
                  <a:pt x="2079531" y="893573"/>
                </a:lnTo>
                <a:lnTo>
                  <a:pt x="2084949" y="901611"/>
                </a:lnTo>
                <a:lnTo>
                  <a:pt x="2086936" y="911451"/>
                </a:lnTo>
                <a:lnTo>
                  <a:pt x="2084951" y="921292"/>
                </a:lnTo>
                <a:lnTo>
                  <a:pt x="2079538" y="929330"/>
                </a:lnTo>
                <a:lnTo>
                  <a:pt x="2071505" y="934750"/>
                </a:lnTo>
                <a:lnTo>
                  <a:pt x="2061665" y="936738"/>
                </a:lnTo>
                <a:close/>
              </a:path>
              <a:path w="4738369" h="961390">
                <a:moveTo>
                  <a:pt x="2355721" y="940007"/>
                </a:moveTo>
                <a:lnTo>
                  <a:pt x="2344611" y="937764"/>
                </a:lnTo>
                <a:lnTo>
                  <a:pt x="2335539" y="931645"/>
                </a:lnTo>
                <a:lnTo>
                  <a:pt x="2329423" y="922568"/>
                </a:lnTo>
                <a:lnTo>
                  <a:pt x="2327181" y="911451"/>
                </a:lnTo>
                <a:lnTo>
                  <a:pt x="2329423" y="900334"/>
                </a:lnTo>
                <a:lnTo>
                  <a:pt x="2335539" y="891257"/>
                </a:lnTo>
                <a:lnTo>
                  <a:pt x="2344611" y="885138"/>
                </a:lnTo>
                <a:lnTo>
                  <a:pt x="2355721" y="882894"/>
                </a:lnTo>
                <a:lnTo>
                  <a:pt x="2366831" y="885138"/>
                </a:lnTo>
                <a:lnTo>
                  <a:pt x="2375903" y="891257"/>
                </a:lnTo>
                <a:lnTo>
                  <a:pt x="2382018" y="900334"/>
                </a:lnTo>
                <a:lnTo>
                  <a:pt x="2384261" y="911451"/>
                </a:lnTo>
                <a:lnTo>
                  <a:pt x="2382018" y="922568"/>
                </a:lnTo>
                <a:lnTo>
                  <a:pt x="2375903" y="931645"/>
                </a:lnTo>
                <a:lnTo>
                  <a:pt x="2366831" y="937764"/>
                </a:lnTo>
                <a:lnTo>
                  <a:pt x="2355721" y="940007"/>
                </a:lnTo>
                <a:close/>
              </a:path>
              <a:path w="4738369" h="961390">
                <a:moveTo>
                  <a:pt x="2649777" y="943276"/>
                </a:moveTo>
                <a:lnTo>
                  <a:pt x="2637398" y="940775"/>
                </a:lnTo>
                <a:lnTo>
                  <a:pt x="2627288" y="933953"/>
                </a:lnTo>
                <a:lnTo>
                  <a:pt x="2620471" y="923837"/>
                </a:lnTo>
                <a:lnTo>
                  <a:pt x="2617971" y="911451"/>
                </a:lnTo>
                <a:lnTo>
                  <a:pt x="2620471" y="899065"/>
                </a:lnTo>
                <a:lnTo>
                  <a:pt x="2627288" y="888949"/>
                </a:lnTo>
                <a:lnTo>
                  <a:pt x="2637398" y="882127"/>
                </a:lnTo>
                <a:lnTo>
                  <a:pt x="2649777" y="879625"/>
                </a:lnTo>
                <a:lnTo>
                  <a:pt x="2662156" y="882127"/>
                </a:lnTo>
                <a:lnTo>
                  <a:pt x="2672267" y="888949"/>
                </a:lnTo>
                <a:lnTo>
                  <a:pt x="2679085" y="899065"/>
                </a:lnTo>
                <a:lnTo>
                  <a:pt x="2681586" y="911451"/>
                </a:lnTo>
                <a:lnTo>
                  <a:pt x="2679085" y="923837"/>
                </a:lnTo>
                <a:lnTo>
                  <a:pt x="2672267" y="933953"/>
                </a:lnTo>
                <a:lnTo>
                  <a:pt x="2662156" y="940775"/>
                </a:lnTo>
                <a:lnTo>
                  <a:pt x="2649777" y="943276"/>
                </a:lnTo>
                <a:close/>
              </a:path>
              <a:path w="4738369" h="961390">
                <a:moveTo>
                  <a:pt x="2943832" y="945729"/>
                </a:moveTo>
                <a:lnTo>
                  <a:pt x="2930509" y="943035"/>
                </a:lnTo>
                <a:lnTo>
                  <a:pt x="2919625" y="935690"/>
                </a:lnTo>
                <a:lnTo>
                  <a:pt x="2912285" y="924799"/>
                </a:lnTo>
                <a:lnTo>
                  <a:pt x="2909593" y="911467"/>
                </a:lnTo>
                <a:lnTo>
                  <a:pt x="2912285" y="898135"/>
                </a:lnTo>
                <a:lnTo>
                  <a:pt x="2919625" y="887244"/>
                </a:lnTo>
                <a:lnTo>
                  <a:pt x="2930509" y="879899"/>
                </a:lnTo>
                <a:lnTo>
                  <a:pt x="2943832" y="877206"/>
                </a:lnTo>
                <a:lnTo>
                  <a:pt x="2957157" y="879899"/>
                </a:lnTo>
                <a:lnTo>
                  <a:pt x="2968042" y="887244"/>
                </a:lnTo>
                <a:lnTo>
                  <a:pt x="2975382" y="898135"/>
                </a:lnTo>
                <a:lnTo>
                  <a:pt x="2978074" y="911467"/>
                </a:lnTo>
                <a:lnTo>
                  <a:pt x="2975384" y="924799"/>
                </a:lnTo>
                <a:lnTo>
                  <a:pt x="2968048" y="935690"/>
                </a:lnTo>
                <a:lnTo>
                  <a:pt x="2957164" y="943035"/>
                </a:lnTo>
                <a:lnTo>
                  <a:pt x="2943832" y="945729"/>
                </a:lnTo>
                <a:close/>
              </a:path>
              <a:path w="4738369" h="961390">
                <a:moveTo>
                  <a:pt x="3237881" y="948182"/>
                </a:moveTo>
                <a:lnTo>
                  <a:pt x="3223600" y="945295"/>
                </a:lnTo>
                <a:lnTo>
                  <a:pt x="3211937" y="937426"/>
                </a:lnTo>
                <a:lnTo>
                  <a:pt x="3204073" y="925755"/>
                </a:lnTo>
                <a:lnTo>
                  <a:pt x="3201190" y="911467"/>
                </a:lnTo>
                <a:lnTo>
                  <a:pt x="3204073" y="897179"/>
                </a:lnTo>
                <a:lnTo>
                  <a:pt x="3211937" y="885509"/>
                </a:lnTo>
                <a:lnTo>
                  <a:pt x="3223600" y="877639"/>
                </a:lnTo>
                <a:lnTo>
                  <a:pt x="3237881" y="874753"/>
                </a:lnTo>
                <a:lnTo>
                  <a:pt x="3252163" y="877639"/>
                </a:lnTo>
                <a:lnTo>
                  <a:pt x="3263826" y="885509"/>
                </a:lnTo>
                <a:lnTo>
                  <a:pt x="3271689" y="897179"/>
                </a:lnTo>
                <a:lnTo>
                  <a:pt x="3274573" y="911467"/>
                </a:lnTo>
                <a:lnTo>
                  <a:pt x="3271689" y="925755"/>
                </a:lnTo>
                <a:lnTo>
                  <a:pt x="3263826" y="937426"/>
                </a:lnTo>
                <a:lnTo>
                  <a:pt x="3252163" y="945295"/>
                </a:lnTo>
                <a:lnTo>
                  <a:pt x="3237881" y="948182"/>
                </a:lnTo>
                <a:close/>
              </a:path>
              <a:path w="4738369" h="961390">
                <a:moveTo>
                  <a:pt x="3531937" y="951451"/>
                </a:moveTo>
                <a:lnTo>
                  <a:pt x="3516387" y="948309"/>
                </a:lnTo>
                <a:lnTo>
                  <a:pt x="3503693" y="939740"/>
                </a:lnTo>
                <a:lnTo>
                  <a:pt x="3495137" y="927031"/>
                </a:lnTo>
                <a:lnTo>
                  <a:pt x="3492000" y="911467"/>
                </a:lnTo>
                <a:lnTo>
                  <a:pt x="3495137" y="895903"/>
                </a:lnTo>
                <a:lnTo>
                  <a:pt x="3503693" y="883194"/>
                </a:lnTo>
                <a:lnTo>
                  <a:pt x="3516387" y="874626"/>
                </a:lnTo>
                <a:lnTo>
                  <a:pt x="3531937" y="871484"/>
                </a:lnTo>
                <a:lnTo>
                  <a:pt x="3547492" y="874626"/>
                </a:lnTo>
                <a:lnTo>
                  <a:pt x="3560197" y="883194"/>
                </a:lnTo>
                <a:lnTo>
                  <a:pt x="3568765" y="895903"/>
                </a:lnTo>
                <a:lnTo>
                  <a:pt x="3571907" y="911467"/>
                </a:lnTo>
                <a:lnTo>
                  <a:pt x="3568765" y="927031"/>
                </a:lnTo>
                <a:lnTo>
                  <a:pt x="3560197" y="939740"/>
                </a:lnTo>
                <a:lnTo>
                  <a:pt x="3547492" y="948309"/>
                </a:lnTo>
                <a:lnTo>
                  <a:pt x="3531937" y="951451"/>
                </a:lnTo>
                <a:close/>
              </a:path>
              <a:path w="4738369" h="961390">
                <a:moveTo>
                  <a:pt x="3825993" y="953903"/>
                </a:moveTo>
                <a:lnTo>
                  <a:pt x="3809491" y="950569"/>
                </a:lnTo>
                <a:lnTo>
                  <a:pt x="3796015" y="941478"/>
                </a:lnTo>
                <a:lnTo>
                  <a:pt x="3786928" y="927994"/>
                </a:lnTo>
                <a:lnTo>
                  <a:pt x="3783596" y="911484"/>
                </a:lnTo>
                <a:lnTo>
                  <a:pt x="3786928" y="894974"/>
                </a:lnTo>
                <a:lnTo>
                  <a:pt x="3796015" y="881491"/>
                </a:lnTo>
                <a:lnTo>
                  <a:pt x="3809491" y="872401"/>
                </a:lnTo>
                <a:lnTo>
                  <a:pt x="3825993" y="869067"/>
                </a:lnTo>
                <a:lnTo>
                  <a:pt x="3842494" y="872401"/>
                </a:lnTo>
                <a:lnTo>
                  <a:pt x="3855970" y="881491"/>
                </a:lnTo>
                <a:lnTo>
                  <a:pt x="3865057" y="894974"/>
                </a:lnTo>
                <a:lnTo>
                  <a:pt x="3868389" y="911484"/>
                </a:lnTo>
                <a:lnTo>
                  <a:pt x="3865057" y="927994"/>
                </a:lnTo>
                <a:lnTo>
                  <a:pt x="3855970" y="941478"/>
                </a:lnTo>
                <a:lnTo>
                  <a:pt x="3842494" y="950569"/>
                </a:lnTo>
                <a:lnTo>
                  <a:pt x="3825993" y="953903"/>
                </a:lnTo>
                <a:close/>
              </a:path>
              <a:path w="4738369" h="961390">
                <a:moveTo>
                  <a:pt x="4120048" y="956356"/>
                </a:moveTo>
                <a:lnTo>
                  <a:pt x="4102601" y="952830"/>
                </a:lnTo>
                <a:lnTo>
                  <a:pt x="4088353" y="943213"/>
                </a:lnTo>
                <a:lnTo>
                  <a:pt x="4078748" y="928950"/>
                </a:lnTo>
                <a:lnTo>
                  <a:pt x="4075225" y="911484"/>
                </a:lnTo>
                <a:lnTo>
                  <a:pt x="4078748" y="894019"/>
                </a:lnTo>
                <a:lnTo>
                  <a:pt x="4088353" y="879757"/>
                </a:lnTo>
                <a:lnTo>
                  <a:pt x="4102601" y="870141"/>
                </a:lnTo>
                <a:lnTo>
                  <a:pt x="4120048" y="866614"/>
                </a:lnTo>
                <a:lnTo>
                  <a:pt x="4137515" y="870141"/>
                </a:lnTo>
                <a:lnTo>
                  <a:pt x="4151772" y="879757"/>
                </a:lnTo>
                <a:lnTo>
                  <a:pt x="4161382" y="894019"/>
                </a:lnTo>
                <a:lnTo>
                  <a:pt x="4164904" y="911484"/>
                </a:lnTo>
                <a:lnTo>
                  <a:pt x="4161382" y="928950"/>
                </a:lnTo>
                <a:lnTo>
                  <a:pt x="4151772" y="943213"/>
                </a:lnTo>
                <a:lnTo>
                  <a:pt x="4137515" y="952830"/>
                </a:lnTo>
                <a:lnTo>
                  <a:pt x="4120048" y="956356"/>
                </a:lnTo>
                <a:close/>
              </a:path>
              <a:path w="4738369" h="961390">
                <a:moveTo>
                  <a:pt x="4414104" y="958805"/>
                </a:moveTo>
                <a:lnTo>
                  <a:pt x="4395705" y="955087"/>
                </a:lnTo>
                <a:lnTo>
                  <a:pt x="4380675" y="944947"/>
                </a:lnTo>
                <a:lnTo>
                  <a:pt x="4370539" y="929905"/>
                </a:lnTo>
                <a:lnTo>
                  <a:pt x="4366822" y="911484"/>
                </a:lnTo>
                <a:lnTo>
                  <a:pt x="4370539" y="893063"/>
                </a:lnTo>
                <a:lnTo>
                  <a:pt x="4380675" y="878022"/>
                </a:lnTo>
                <a:lnTo>
                  <a:pt x="4395705" y="867880"/>
                </a:lnTo>
                <a:lnTo>
                  <a:pt x="4414104" y="864162"/>
                </a:lnTo>
                <a:lnTo>
                  <a:pt x="4432522" y="867880"/>
                </a:lnTo>
                <a:lnTo>
                  <a:pt x="4447562" y="878022"/>
                </a:lnTo>
                <a:lnTo>
                  <a:pt x="4457701" y="893063"/>
                </a:lnTo>
                <a:lnTo>
                  <a:pt x="4461419" y="911484"/>
                </a:lnTo>
                <a:lnTo>
                  <a:pt x="4457701" y="929905"/>
                </a:lnTo>
                <a:lnTo>
                  <a:pt x="4447562" y="944947"/>
                </a:lnTo>
                <a:lnTo>
                  <a:pt x="4432522" y="955087"/>
                </a:lnTo>
                <a:lnTo>
                  <a:pt x="4414104" y="958805"/>
                </a:lnTo>
                <a:close/>
              </a:path>
              <a:path w="4738369" h="961390">
                <a:moveTo>
                  <a:pt x="4708160" y="961258"/>
                </a:moveTo>
                <a:lnTo>
                  <a:pt x="4688796" y="957347"/>
                </a:lnTo>
                <a:lnTo>
                  <a:pt x="4672985" y="946681"/>
                </a:lnTo>
                <a:lnTo>
                  <a:pt x="4662326" y="930860"/>
                </a:lnTo>
                <a:lnTo>
                  <a:pt x="4658418" y="911484"/>
                </a:lnTo>
                <a:lnTo>
                  <a:pt x="4662326" y="892107"/>
                </a:lnTo>
                <a:lnTo>
                  <a:pt x="4672985" y="876286"/>
                </a:lnTo>
                <a:lnTo>
                  <a:pt x="4688796" y="865620"/>
                </a:lnTo>
                <a:lnTo>
                  <a:pt x="4708160" y="861709"/>
                </a:lnTo>
                <a:lnTo>
                  <a:pt x="4727529" y="865620"/>
                </a:lnTo>
                <a:lnTo>
                  <a:pt x="4737792" y="872538"/>
                </a:lnTo>
                <a:lnTo>
                  <a:pt x="4737792" y="950429"/>
                </a:lnTo>
                <a:lnTo>
                  <a:pt x="4727529" y="957347"/>
                </a:lnTo>
                <a:lnTo>
                  <a:pt x="4708160" y="961258"/>
                </a:lnTo>
                <a:close/>
              </a:path>
            </a:pathLst>
          </a:custGeom>
          <a:solidFill>
            <a:srgbClr val="FFFFFF"/>
          </a:solidFill>
        </p:spPr>
        <p:txBody>
          <a:bodyPr wrap="square" lIns="0" tIns="0" rIns="0" bIns="0" rtlCol="0"/>
          <a:lstStyle/>
          <a:p>
            <a:endParaRPr lang="pt-BR" noProof="0"/>
          </a:p>
        </p:txBody>
      </p:sp>
      <p:sp>
        <p:nvSpPr>
          <p:cNvPr id="3" name="Slide Number Placeholder 2">
            <a:extLst>
              <a:ext uri="{FF2B5EF4-FFF2-40B4-BE49-F238E27FC236}">
                <a16:creationId xmlns:a16="http://schemas.microsoft.com/office/drawing/2014/main" id="{45B8E18E-2092-73CD-1FE8-12EFC687EDEC}"/>
              </a:ext>
            </a:extLst>
          </p:cNvPr>
          <p:cNvSpPr>
            <a:spLocks noGrp="1"/>
          </p:cNvSpPr>
          <p:nvPr>
            <p:ph type="sldNum" sz="quarter" idx="7"/>
          </p:nvPr>
        </p:nvSpPr>
        <p:spPr>
          <a:xfrm>
            <a:off x="13827427" y="9235206"/>
            <a:ext cx="4206240" cy="923330"/>
          </a:xfrm>
        </p:spPr>
        <p:txBody>
          <a:bodyPr wrap="square" lIns="0" tIns="0" rIns="0" bIns="0" anchor="t">
            <a:spAutoFit/>
          </a:bodyPr>
          <a:lstStyle/>
          <a:p>
            <a:r>
              <a:rPr lang="pt-BR" sz="6000">
                <a:solidFill>
                  <a:schemeClr val="bg1"/>
                </a:solidFill>
              </a:rPr>
              <a:t>45</a:t>
            </a:r>
            <a:endParaRPr lang="pt-BR" sz="6000" noProof="0">
              <a:solidFill>
                <a:schemeClr val="bg1"/>
              </a:solidFill>
            </a:endParaRPr>
          </a:p>
        </p:txBody>
      </p:sp>
      <p:sp>
        <p:nvSpPr>
          <p:cNvPr id="4" name="CaixaDeTexto 3">
            <a:extLst>
              <a:ext uri="{FF2B5EF4-FFF2-40B4-BE49-F238E27FC236}">
                <a16:creationId xmlns:a16="http://schemas.microsoft.com/office/drawing/2014/main" id="{04E32327-7E56-1108-0211-8D4EF3062531}"/>
              </a:ext>
            </a:extLst>
          </p:cNvPr>
          <p:cNvSpPr txBox="1"/>
          <p:nvPr/>
        </p:nvSpPr>
        <p:spPr>
          <a:xfrm>
            <a:off x="777412" y="3378243"/>
            <a:ext cx="8257286" cy="22152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lnSpc>
                <a:spcPts val="8175"/>
              </a:lnSpc>
            </a:pPr>
            <a:r>
              <a:rPr lang="pt-BR" sz="9600">
                <a:solidFill>
                  <a:srgbClr val="FFFFFF"/>
                </a:solidFill>
                <a:latin typeface="Trebuchet MS"/>
                <a:cs typeface="Segoe UI"/>
              </a:rPr>
              <a:t>Modelo de  </a:t>
            </a:r>
            <a:r>
              <a:rPr lang="pt-BR" sz="9600">
                <a:solidFill>
                  <a:srgbClr val="E78C2B"/>
                </a:solidFill>
                <a:latin typeface="Trebuchet MS"/>
                <a:cs typeface="Segoe UI"/>
              </a:rPr>
              <a:t>Precificação</a:t>
            </a:r>
            <a:r>
              <a:rPr lang="pt-BR" sz="9600">
                <a:solidFill>
                  <a:srgbClr val="FFFFFF"/>
                </a:solidFill>
                <a:latin typeface="Trebuchet MS"/>
                <a:cs typeface="Segoe UI"/>
              </a:rPr>
              <a:t> </a:t>
            </a:r>
            <a:endParaRPr lang="pt-BR" sz="9600">
              <a:solidFill>
                <a:srgbClr val="FFFFFF"/>
              </a:solidFill>
              <a:latin typeface="Trebuchet MS"/>
              <a:ea typeface="Calibri"/>
              <a:cs typeface="Segoe UI"/>
            </a:endParaRPr>
          </a:p>
        </p:txBody>
      </p:sp>
      <p:sp>
        <p:nvSpPr>
          <p:cNvPr id="5" name="CaixaDeTexto 4">
            <a:extLst>
              <a:ext uri="{FF2B5EF4-FFF2-40B4-BE49-F238E27FC236}">
                <a16:creationId xmlns:a16="http://schemas.microsoft.com/office/drawing/2014/main" id="{3401A87C-639F-6B3C-BD9C-19322131649C}"/>
              </a:ext>
            </a:extLst>
          </p:cNvPr>
          <p:cNvSpPr txBox="1"/>
          <p:nvPr/>
        </p:nvSpPr>
        <p:spPr>
          <a:xfrm>
            <a:off x="10722907" y="2279176"/>
            <a:ext cx="634265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6000" b="1">
                <a:solidFill>
                  <a:srgbClr val="E68D19"/>
                </a:solidFill>
                <a:latin typeface="Verdana"/>
              </a:rPr>
              <a:t>Plano gratuito</a:t>
            </a:r>
            <a:endParaRPr lang="pt-BR" sz="6000" b="1">
              <a:solidFill>
                <a:srgbClr val="E68D19"/>
              </a:solidFill>
              <a:latin typeface="Verdana"/>
              <a:ea typeface="Verdana"/>
            </a:endParaRPr>
          </a:p>
        </p:txBody>
      </p:sp>
      <p:sp>
        <p:nvSpPr>
          <p:cNvPr id="6" name="CaixaDeTexto 5">
            <a:extLst>
              <a:ext uri="{FF2B5EF4-FFF2-40B4-BE49-F238E27FC236}">
                <a16:creationId xmlns:a16="http://schemas.microsoft.com/office/drawing/2014/main" id="{9A59B2D7-BE9A-BCD3-599F-EE9C3A567258}"/>
              </a:ext>
            </a:extLst>
          </p:cNvPr>
          <p:cNvSpPr txBox="1"/>
          <p:nvPr/>
        </p:nvSpPr>
        <p:spPr>
          <a:xfrm>
            <a:off x="10722907" y="4524754"/>
            <a:ext cx="633830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6000" b="1">
                <a:solidFill>
                  <a:srgbClr val="E68D19"/>
                </a:solidFill>
                <a:latin typeface="Verdana"/>
              </a:rPr>
              <a:t>Plano mensal</a:t>
            </a:r>
            <a:endParaRPr lang="pt-BR" sz="6000" b="1">
              <a:solidFill>
                <a:srgbClr val="E68D19"/>
              </a:solidFill>
              <a:latin typeface="Verdana"/>
              <a:ea typeface="Verdana"/>
            </a:endParaRPr>
          </a:p>
        </p:txBody>
      </p:sp>
      <p:sp>
        <p:nvSpPr>
          <p:cNvPr id="7" name="CaixaDeTexto 6">
            <a:extLst>
              <a:ext uri="{FF2B5EF4-FFF2-40B4-BE49-F238E27FC236}">
                <a16:creationId xmlns:a16="http://schemas.microsoft.com/office/drawing/2014/main" id="{C5259085-F916-9A77-AC04-BB5A10044175}"/>
              </a:ext>
            </a:extLst>
          </p:cNvPr>
          <p:cNvSpPr txBox="1"/>
          <p:nvPr/>
        </p:nvSpPr>
        <p:spPr>
          <a:xfrm>
            <a:off x="10722907" y="6716877"/>
            <a:ext cx="5410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6000" b="1">
                <a:solidFill>
                  <a:srgbClr val="E68D19"/>
                </a:solidFill>
                <a:latin typeface="Verdana"/>
              </a:rPr>
              <a:t>Plano anual</a:t>
            </a:r>
            <a:endParaRPr lang="pt-BR" sz="6000" b="1">
              <a:solidFill>
                <a:srgbClr val="E68D19"/>
              </a:solidFill>
              <a:latin typeface="Verdana"/>
              <a:ea typeface="Verdana"/>
            </a:endParaRPr>
          </a:p>
        </p:txBody>
      </p:sp>
      <p:sp>
        <p:nvSpPr>
          <p:cNvPr id="9" name="object 2">
            <a:extLst>
              <a:ext uri="{FF2B5EF4-FFF2-40B4-BE49-F238E27FC236}">
                <a16:creationId xmlns:a16="http://schemas.microsoft.com/office/drawing/2014/main" id="{A1C72436-9562-9732-B7DE-A41DB1365C97}"/>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11" name="object 13">
            <a:extLst>
              <a:ext uri="{FF2B5EF4-FFF2-40B4-BE49-F238E27FC236}">
                <a16:creationId xmlns:a16="http://schemas.microsoft.com/office/drawing/2014/main" id="{6CDBB920-8756-CC91-EE65-81FFCF3A7E54}"/>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8" name="object 5">
            <a:extLst>
              <a:ext uri="{FF2B5EF4-FFF2-40B4-BE49-F238E27FC236}">
                <a16:creationId xmlns:a16="http://schemas.microsoft.com/office/drawing/2014/main" id="{A25F9778-C4FB-61E5-5128-DE85C16E208B}"/>
              </a:ext>
            </a:extLst>
          </p:cNvPr>
          <p:cNvSpPr/>
          <p:nvPr/>
        </p:nvSpPr>
        <p:spPr>
          <a:xfrm>
            <a:off x="9313247" y="2286055"/>
            <a:ext cx="1104900" cy="1104900"/>
          </a:xfrm>
          <a:custGeom>
            <a:avLst/>
            <a:gdLst/>
            <a:ahLst/>
            <a:cxnLst/>
            <a:rect l="l" t="t" r="r" b="b"/>
            <a:pathLst>
              <a:path w="1104900" h="1104900">
                <a:moveTo>
                  <a:pt x="552449" y="1104899"/>
                </a:moveTo>
                <a:lnTo>
                  <a:pt x="504839" y="1102868"/>
                </a:lnTo>
                <a:lnTo>
                  <a:pt x="458342" y="1096887"/>
                </a:lnTo>
                <a:lnTo>
                  <a:pt x="413125" y="1087121"/>
                </a:lnTo>
                <a:lnTo>
                  <a:pt x="369357" y="1073739"/>
                </a:lnTo>
                <a:lnTo>
                  <a:pt x="327202" y="1056906"/>
                </a:lnTo>
                <a:lnTo>
                  <a:pt x="286829" y="1036791"/>
                </a:lnTo>
                <a:lnTo>
                  <a:pt x="248404" y="1013559"/>
                </a:lnTo>
                <a:lnTo>
                  <a:pt x="212093" y="987377"/>
                </a:lnTo>
                <a:lnTo>
                  <a:pt x="178065" y="958413"/>
                </a:lnTo>
                <a:lnTo>
                  <a:pt x="146486" y="926834"/>
                </a:lnTo>
                <a:lnTo>
                  <a:pt x="117522" y="892806"/>
                </a:lnTo>
                <a:lnTo>
                  <a:pt x="91340" y="856495"/>
                </a:lnTo>
                <a:lnTo>
                  <a:pt x="68108" y="818070"/>
                </a:lnTo>
                <a:lnTo>
                  <a:pt x="47988" y="777686"/>
                </a:lnTo>
                <a:lnTo>
                  <a:pt x="31160" y="735542"/>
                </a:lnTo>
                <a:lnTo>
                  <a:pt x="17778" y="691773"/>
                </a:lnTo>
                <a:lnTo>
                  <a:pt x="8012" y="646557"/>
                </a:lnTo>
                <a:lnTo>
                  <a:pt x="2083" y="600465"/>
                </a:lnTo>
                <a:lnTo>
                  <a:pt x="0" y="552449"/>
                </a:lnTo>
                <a:lnTo>
                  <a:pt x="2030" y="504839"/>
                </a:lnTo>
                <a:lnTo>
                  <a:pt x="7904" y="459182"/>
                </a:lnTo>
                <a:lnTo>
                  <a:pt x="8012" y="458342"/>
                </a:lnTo>
                <a:lnTo>
                  <a:pt x="17778" y="413126"/>
                </a:lnTo>
                <a:lnTo>
                  <a:pt x="31160" y="369357"/>
                </a:lnTo>
                <a:lnTo>
                  <a:pt x="47993" y="327202"/>
                </a:lnTo>
                <a:lnTo>
                  <a:pt x="68108" y="286829"/>
                </a:lnTo>
                <a:lnTo>
                  <a:pt x="91340" y="248404"/>
                </a:lnTo>
                <a:lnTo>
                  <a:pt x="117522" y="212093"/>
                </a:lnTo>
                <a:lnTo>
                  <a:pt x="146486" y="178065"/>
                </a:lnTo>
                <a:lnTo>
                  <a:pt x="178065" y="146486"/>
                </a:lnTo>
                <a:lnTo>
                  <a:pt x="212093" y="117522"/>
                </a:lnTo>
                <a:lnTo>
                  <a:pt x="248404" y="91340"/>
                </a:lnTo>
                <a:lnTo>
                  <a:pt x="286829" y="68108"/>
                </a:lnTo>
                <a:lnTo>
                  <a:pt x="327202" y="47993"/>
                </a:lnTo>
                <a:lnTo>
                  <a:pt x="369357" y="31160"/>
                </a:lnTo>
                <a:lnTo>
                  <a:pt x="413125" y="17778"/>
                </a:lnTo>
                <a:lnTo>
                  <a:pt x="458342" y="8012"/>
                </a:lnTo>
                <a:lnTo>
                  <a:pt x="504839" y="2030"/>
                </a:lnTo>
                <a:lnTo>
                  <a:pt x="552449" y="0"/>
                </a:lnTo>
                <a:lnTo>
                  <a:pt x="600060" y="2030"/>
                </a:lnTo>
                <a:lnTo>
                  <a:pt x="646557" y="8012"/>
                </a:lnTo>
                <a:lnTo>
                  <a:pt x="691773" y="17778"/>
                </a:lnTo>
                <a:lnTo>
                  <a:pt x="735542" y="31160"/>
                </a:lnTo>
                <a:lnTo>
                  <a:pt x="777697" y="47993"/>
                </a:lnTo>
                <a:lnTo>
                  <a:pt x="787732" y="52992"/>
                </a:lnTo>
                <a:lnTo>
                  <a:pt x="552449" y="52992"/>
                </a:lnTo>
                <a:lnTo>
                  <a:pt x="504434" y="55284"/>
                </a:lnTo>
                <a:lnTo>
                  <a:pt x="457691" y="62018"/>
                </a:lnTo>
                <a:lnTo>
                  <a:pt x="412432" y="72984"/>
                </a:lnTo>
                <a:lnTo>
                  <a:pt x="368869" y="87969"/>
                </a:lnTo>
                <a:lnTo>
                  <a:pt x="327213" y="106763"/>
                </a:lnTo>
                <a:lnTo>
                  <a:pt x="287675" y="129154"/>
                </a:lnTo>
                <a:lnTo>
                  <a:pt x="250467" y="154932"/>
                </a:lnTo>
                <a:lnTo>
                  <a:pt x="215799" y="183884"/>
                </a:lnTo>
                <a:lnTo>
                  <a:pt x="183884" y="215799"/>
                </a:lnTo>
                <a:lnTo>
                  <a:pt x="154932" y="250467"/>
                </a:lnTo>
                <a:lnTo>
                  <a:pt x="129154" y="287675"/>
                </a:lnTo>
                <a:lnTo>
                  <a:pt x="106769" y="327202"/>
                </a:lnTo>
                <a:lnTo>
                  <a:pt x="87969" y="368869"/>
                </a:lnTo>
                <a:lnTo>
                  <a:pt x="72984" y="412432"/>
                </a:lnTo>
                <a:lnTo>
                  <a:pt x="62018" y="457691"/>
                </a:lnTo>
                <a:lnTo>
                  <a:pt x="55284" y="504434"/>
                </a:lnTo>
                <a:lnTo>
                  <a:pt x="52992" y="552449"/>
                </a:lnTo>
                <a:lnTo>
                  <a:pt x="55142" y="597493"/>
                </a:lnTo>
                <a:lnTo>
                  <a:pt x="55265" y="600060"/>
                </a:lnTo>
                <a:lnTo>
                  <a:pt x="55284" y="600465"/>
                </a:lnTo>
                <a:lnTo>
                  <a:pt x="61924" y="646557"/>
                </a:lnTo>
                <a:lnTo>
                  <a:pt x="62018" y="647208"/>
                </a:lnTo>
                <a:lnTo>
                  <a:pt x="72984" y="692467"/>
                </a:lnTo>
                <a:lnTo>
                  <a:pt x="87969" y="736030"/>
                </a:lnTo>
                <a:lnTo>
                  <a:pt x="106763" y="777686"/>
                </a:lnTo>
                <a:lnTo>
                  <a:pt x="129154" y="817224"/>
                </a:lnTo>
                <a:lnTo>
                  <a:pt x="154932" y="854432"/>
                </a:lnTo>
                <a:lnTo>
                  <a:pt x="183884" y="889100"/>
                </a:lnTo>
                <a:lnTo>
                  <a:pt x="215799" y="921015"/>
                </a:lnTo>
                <a:lnTo>
                  <a:pt x="250467" y="949967"/>
                </a:lnTo>
                <a:lnTo>
                  <a:pt x="287675" y="975745"/>
                </a:lnTo>
                <a:lnTo>
                  <a:pt x="327213" y="998136"/>
                </a:lnTo>
                <a:lnTo>
                  <a:pt x="368869" y="1016930"/>
                </a:lnTo>
                <a:lnTo>
                  <a:pt x="412432" y="1031915"/>
                </a:lnTo>
                <a:lnTo>
                  <a:pt x="457691" y="1042881"/>
                </a:lnTo>
                <a:lnTo>
                  <a:pt x="504434" y="1049615"/>
                </a:lnTo>
                <a:lnTo>
                  <a:pt x="552449" y="1051907"/>
                </a:lnTo>
                <a:lnTo>
                  <a:pt x="787732" y="1051907"/>
                </a:lnTo>
                <a:lnTo>
                  <a:pt x="777697" y="1056906"/>
                </a:lnTo>
                <a:lnTo>
                  <a:pt x="735542" y="1073739"/>
                </a:lnTo>
                <a:lnTo>
                  <a:pt x="691773" y="1087121"/>
                </a:lnTo>
                <a:lnTo>
                  <a:pt x="646557" y="1096887"/>
                </a:lnTo>
                <a:lnTo>
                  <a:pt x="600060" y="1102868"/>
                </a:lnTo>
                <a:lnTo>
                  <a:pt x="552449" y="1104899"/>
                </a:lnTo>
                <a:close/>
              </a:path>
              <a:path w="1104900" h="1104900">
                <a:moveTo>
                  <a:pt x="787732" y="1051907"/>
                </a:moveTo>
                <a:lnTo>
                  <a:pt x="552449" y="1051907"/>
                </a:lnTo>
                <a:lnTo>
                  <a:pt x="600465" y="1049615"/>
                </a:lnTo>
                <a:lnTo>
                  <a:pt x="647208" y="1042881"/>
                </a:lnTo>
                <a:lnTo>
                  <a:pt x="692467" y="1031915"/>
                </a:lnTo>
                <a:lnTo>
                  <a:pt x="736030" y="1016930"/>
                </a:lnTo>
                <a:lnTo>
                  <a:pt x="777686" y="998136"/>
                </a:lnTo>
                <a:lnTo>
                  <a:pt x="817224" y="975745"/>
                </a:lnTo>
                <a:lnTo>
                  <a:pt x="854432" y="949967"/>
                </a:lnTo>
                <a:lnTo>
                  <a:pt x="889100" y="921015"/>
                </a:lnTo>
                <a:lnTo>
                  <a:pt x="921015" y="889100"/>
                </a:lnTo>
                <a:lnTo>
                  <a:pt x="949967" y="854432"/>
                </a:lnTo>
                <a:lnTo>
                  <a:pt x="975745" y="817224"/>
                </a:lnTo>
                <a:lnTo>
                  <a:pt x="998136" y="777686"/>
                </a:lnTo>
                <a:lnTo>
                  <a:pt x="1016930" y="736030"/>
                </a:lnTo>
                <a:lnTo>
                  <a:pt x="1031915" y="692467"/>
                </a:lnTo>
                <a:lnTo>
                  <a:pt x="1042881" y="647208"/>
                </a:lnTo>
                <a:lnTo>
                  <a:pt x="1049615" y="600465"/>
                </a:lnTo>
                <a:lnTo>
                  <a:pt x="1051907" y="552449"/>
                </a:lnTo>
                <a:lnTo>
                  <a:pt x="1049634" y="504839"/>
                </a:lnTo>
                <a:lnTo>
                  <a:pt x="1049615" y="504434"/>
                </a:lnTo>
                <a:lnTo>
                  <a:pt x="1043096" y="459182"/>
                </a:lnTo>
                <a:lnTo>
                  <a:pt x="1042975" y="458342"/>
                </a:lnTo>
                <a:lnTo>
                  <a:pt x="1031915" y="412432"/>
                </a:lnTo>
                <a:lnTo>
                  <a:pt x="1016930" y="368869"/>
                </a:lnTo>
                <a:lnTo>
                  <a:pt x="998130" y="327202"/>
                </a:lnTo>
                <a:lnTo>
                  <a:pt x="975745" y="287675"/>
                </a:lnTo>
                <a:lnTo>
                  <a:pt x="949967" y="250467"/>
                </a:lnTo>
                <a:lnTo>
                  <a:pt x="921015" y="215799"/>
                </a:lnTo>
                <a:lnTo>
                  <a:pt x="889100" y="183884"/>
                </a:lnTo>
                <a:lnTo>
                  <a:pt x="854432" y="154932"/>
                </a:lnTo>
                <a:lnTo>
                  <a:pt x="817224" y="129154"/>
                </a:lnTo>
                <a:lnTo>
                  <a:pt x="777686" y="106763"/>
                </a:lnTo>
                <a:lnTo>
                  <a:pt x="736030" y="87969"/>
                </a:lnTo>
                <a:lnTo>
                  <a:pt x="692467" y="72984"/>
                </a:lnTo>
                <a:lnTo>
                  <a:pt x="647208" y="62018"/>
                </a:lnTo>
                <a:lnTo>
                  <a:pt x="600465" y="55284"/>
                </a:lnTo>
                <a:lnTo>
                  <a:pt x="552449" y="52992"/>
                </a:lnTo>
                <a:lnTo>
                  <a:pt x="787732" y="52992"/>
                </a:lnTo>
                <a:lnTo>
                  <a:pt x="856495" y="91340"/>
                </a:lnTo>
                <a:lnTo>
                  <a:pt x="892806" y="117522"/>
                </a:lnTo>
                <a:lnTo>
                  <a:pt x="926834" y="146486"/>
                </a:lnTo>
                <a:lnTo>
                  <a:pt x="958413" y="178065"/>
                </a:lnTo>
                <a:lnTo>
                  <a:pt x="987377" y="212093"/>
                </a:lnTo>
                <a:lnTo>
                  <a:pt x="1013559" y="248404"/>
                </a:lnTo>
                <a:lnTo>
                  <a:pt x="1036791" y="286829"/>
                </a:lnTo>
                <a:lnTo>
                  <a:pt x="1056906" y="327202"/>
                </a:lnTo>
                <a:lnTo>
                  <a:pt x="1073739" y="369357"/>
                </a:lnTo>
                <a:lnTo>
                  <a:pt x="1087121" y="413126"/>
                </a:lnTo>
                <a:lnTo>
                  <a:pt x="1096887" y="458342"/>
                </a:lnTo>
                <a:lnTo>
                  <a:pt x="1102816" y="504434"/>
                </a:lnTo>
                <a:lnTo>
                  <a:pt x="1104899" y="552449"/>
                </a:lnTo>
                <a:lnTo>
                  <a:pt x="1102978" y="597493"/>
                </a:lnTo>
                <a:lnTo>
                  <a:pt x="1096887" y="646557"/>
                </a:lnTo>
                <a:lnTo>
                  <a:pt x="1087121" y="691773"/>
                </a:lnTo>
                <a:lnTo>
                  <a:pt x="1073739" y="735542"/>
                </a:lnTo>
                <a:lnTo>
                  <a:pt x="1056911" y="777686"/>
                </a:lnTo>
                <a:lnTo>
                  <a:pt x="1036791" y="818070"/>
                </a:lnTo>
                <a:lnTo>
                  <a:pt x="1013559" y="856495"/>
                </a:lnTo>
                <a:lnTo>
                  <a:pt x="987377" y="892806"/>
                </a:lnTo>
                <a:lnTo>
                  <a:pt x="958413" y="926834"/>
                </a:lnTo>
                <a:lnTo>
                  <a:pt x="926834" y="958413"/>
                </a:lnTo>
                <a:lnTo>
                  <a:pt x="892806" y="987377"/>
                </a:lnTo>
                <a:lnTo>
                  <a:pt x="856495" y="1013559"/>
                </a:lnTo>
                <a:lnTo>
                  <a:pt x="818070" y="1036791"/>
                </a:lnTo>
                <a:lnTo>
                  <a:pt x="787732" y="1051907"/>
                </a:lnTo>
                <a:close/>
              </a:path>
              <a:path w="1104900" h="1104900">
                <a:moveTo>
                  <a:pt x="371214" y="724146"/>
                </a:moveTo>
                <a:lnTo>
                  <a:pt x="320606" y="724146"/>
                </a:lnTo>
                <a:lnTo>
                  <a:pt x="315042" y="718582"/>
                </a:lnTo>
                <a:lnTo>
                  <a:pt x="314840" y="713548"/>
                </a:lnTo>
                <a:lnTo>
                  <a:pt x="314777" y="422087"/>
                </a:lnTo>
                <a:lnTo>
                  <a:pt x="320341" y="416523"/>
                </a:lnTo>
                <a:lnTo>
                  <a:pt x="371214" y="416523"/>
                </a:lnTo>
                <a:lnTo>
                  <a:pt x="371214" y="724146"/>
                </a:lnTo>
                <a:close/>
              </a:path>
              <a:path w="1104900" h="1104900">
                <a:moveTo>
                  <a:pt x="749848" y="725736"/>
                </a:moveTo>
                <a:lnTo>
                  <a:pt x="699240" y="725736"/>
                </a:lnTo>
                <a:lnTo>
                  <a:pt x="699240" y="418113"/>
                </a:lnTo>
                <a:lnTo>
                  <a:pt x="750113" y="418113"/>
                </a:lnTo>
                <a:lnTo>
                  <a:pt x="755677" y="423677"/>
                </a:lnTo>
                <a:lnTo>
                  <a:pt x="755677" y="713548"/>
                </a:lnTo>
                <a:lnTo>
                  <a:pt x="755476" y="718582"/>
                </a:lnTo>
                <a:lnTo>
                  <a:pt x="755412" y="720172"/>
                </a:lnTo>
                <a:lnTo>
                  <a:pt x="749848" y="725736"/>
                </a:lnTo>
                <a:close/>
              </a:path>
              <a:path w="1104900" h="1104900">
                <a:moveTo>
                  <a:pt x="302058" y="680162"/>
                </a:moveTo>
                <a:lnTo>
                  <a:pt x="263639" y="680162"/>
                </a:lnTo>
                <a:lnTo>
                  <a:pt x="258339" y="674598"/>
                </a:lnTo>
                <a:lnTo>
                  <a:pt x="258146" y="669564"/>
                </a:lnTo>
                <a:lnTo>
                  <a:pt x="258074" y="464746"/>
                </a:lnTo>
                <a:lnTo>
                  <a:pt x="263639" y="459182"/>
                </a:lnTo>
                <a:lnTo>
                  <a:pt x="302058" y="459182"/>
                </a:lnTo>
                <a:lnTo>
                  <a:pt x="302058" y="680162"/>
                </a:lnTo>
                <a:close/>
              </a:path>
              <a:path w="1104900" h="1104900">
                <a:moveTo>
                  <a:pt x="806815" y="681752"/>
                </a:moveTo>
                <a:lnTo>
                  <a:pt x="768395" y="681752"/>
                </a:lnTo>
                <a:lnTo>
                  <a:pt x="768395" y="460772"/>
                </a:lnTo>
                <a:lnTo>
                  <a:pt x="806550" y="460772"/>
                </a:lnTo>
                <a:lnTo>
                  <a:pt x="812114" y="466336"/>
                </a:lnTo>
                <a:lnTo>
                  <a:pt x="812114" y="676188"/>
                </a:lnTo>
                <a:lnTo>
                  <a:pt x="806815" y="681752"/>
                </a:lnTo>
                <a:close/>
              </a:path>
              <a:path w="1104900" h="1104900">
                <a:moveTo>
                  <a:pt x="245621" y="631144"/>
                </a:moveTo>
                <a:lnTo>
                  <a:pt x="222834" y="631144"/>
                </a:lnTo>
                <a:lnTo>
                  <a:pt x="217270" y="625580"/>
                </a:lnTo>
                <a:lnTo>
                  <a:pt x="217270" y="515355"/>
                </a:lnTo>
                <a:lnTo>
                  <a:pt x="222834" y="509790"/>
                </a:lnTo>
                <a:lnTo>
                  <a:pt x="245621" y="509790"/>
                </a:lnTo>
                <a:lnTo>
                  <a:pt x="245621" y="631144"/>
                </a:lnTo>
                <a:close/>
              </a:path>
              <a:path w="1104900" h="1104900">
                <a:moveTo>
                  <a:pt x="847619" y="632734"/>
                </a:moveTo>
                <a:lnTo>
                  <a:pt x="824832" y="632734"/>
                </a:lnTo>
                <a:lnTo>
                  <a:pt x="824832" y="511380"/>
                </a:lnTo>
                <a:lnTo>
                  <a:pt x="847619" y="511380"/>
                </a:lnTo>
                <a:lnTo>
                  <a:pt x="853184" y="516944"/>
                </a:lnTo>
                <a:lnTo>
                  <a:pt x="853184" y="627169"/>
                </a:lnTo>
                <a:lnTo>
                  <a:pt x="847619" y="632734"/>
                </a:lnTo>
                <a:close/>
              </a:path>
              <a:path w="1104900" h="1104900">
                <a:moveTo>
                  <a:pt x="686256" y="597493"/>
                </a:moveTo>
                <a:lnTo>
                  <a:pt x="384197" y="597493"/>
                </a:lnTo>
                <a:lnTo>
                  <a:pt x="384197" y="541321"/>
                </a:lnTo>
                <a:lnTo>
                  <a:pt x="686256" y="541321"/>
                </a:lnTo>
                <a:lnTo>
                  <a:pt x="686256" y="597493"/>
                </a:lnTo>
                <a:close/>
              </a:path>
            </a:pathLst>
          </a:custGeom>
          <a:solidFill>
            <a:srgbClr val="E68D19"/>
          </a:solidFill>
        </p:spPr>
        <p:txBody>
          <a:bodyPr wrap="square" lIns="0" tIns="0" rIns="0" bIns="0" rtlCol="0"/>
          <a:lstStyle/>
          <a:p>
            <a:endParaRPr lang="pt-BR" noProof="0"/>
          </a:p>
        </p:txBody>
      </p:sp>
      <p:sp>
        <p:nvSpPr>
          <p:cNvPr id="12" name="object 5">
            <a:extLst>
              <a:ext uri="{FF2B5EF4-FFF2-40B4-BE49-F238E27FC236}">
                <a16:creationId xmlns:a16="http://schemas.microsoft.com/office/drawing/2014/main" id="{26BD27A3-9258-0B6E-D657-20027DF9CA19}"/>
              </a:ext>
            </a:extLst>
          </p:cNvPr>
          <p:cNvSpPr/>
          <p:nvPr/>
        </p:nvSpPr>
        <p:spPr>
          <a:xfrm>
            <a:off x="9313247" y="4488420"/>
            <a:ext cx="1104900" cy="1104900"/>
          </a:xfrm>
          <a:custGeom>
            <a:avLst/>
            <a:gdLst/>
            <a:ahLst/>
            <a:cxnLst/>
            <a:rect l="l" t="t" r="r" b="b"/>
            <a:pathLst>
              <a:path w="1104900" h="1104900">
                <a:moveTo>
                  <a:pt x="552449" y="1104899"/>
                </a:moveTo>
                <a:lnTo>
                  <a:pt x="504839" y="1102868"/>
                </a:lnTo>
                <a:lnTo>
                  <a:pt x="458342" y="1096887"/>
                </a:lnTo>
                <a:lnTo>
                  <a:pt x="413125" y="1087121"/>
                </a:lnTo>
                <a:lnTo>
                  <a:pt x="369357" y="1073739"/>
                </a:lnTo>
                <a:lnTo>
                  <a:pt x="327202" y="1056906"/>
                </a:lnTo>
                <a:lnTo>
                  <a:pt x="286829" y="1036791"/>
                </a:lnTo>
                <a:lnTo>
                  <a:pt x="248404" y="1013559"/>
                </a:lnTo>
                <a:lnTo>
                  <a:pt x="212093" y="987377"/>
                </a:lnTo>
                <a:lnTo>
                  <a:pt x="178065" y="958413"/>
                </a:lnTo>
                <a:lnTo>
                  <a:pt x="146486" y="926834"/>
                </a:lnTo>
                <a:lnTo>
                  <a:pt x="117522" y="892806"/>
                </a:lnTo>
                <a:lnTo>
                  <a:pt x="91340" y="856495"/>
                </a:lnTo>
                <a:lnTo>
                  <a:pt x="68108" y="818070"/>
                </a:lnTo>
                <a:lnTo>
                  <a:pt x="47988" y="777686"/>
                </a:lnTo>
                <a:lnTo>
                  <a:pt x="31160" y="735542"/>
                </a:lnTo>
                <a:lnTo>
                  <a:pt x="17778" y="691773"/>
                </a:lnTo>
                <a:lnTo>
                  <a:pt x="8012" y="646557"/>
                </a:lnTo>
                <a:lnTo>
                  <a:pt x="2083" y="600465"/>
                </a:lnTo>
                <a:lnTo>
                  <a:pt x="0" y="552449"/>
                </a:lnTo>
                <a:lnTo>
                  <a:pt x="2030" y="504839"/>
                </a:lnTo>
                <a:lnTo>
                  <a:pt x="7904" y="459182"/>
                </a:lnTo>
                <a:lnTo>
                  <a:pt x="8012" y="458342"/>
                </a:lnTo>
                <a:lnTo>
                  <a:pt x="17778" y="413126"/>
                </a:lnTo>
                <a:lnTo>
                  <a:pt x="31160" y="369357"/>
                </a:lnTo>
                <a:lnTo>
                  <a:pt x="47993" y="327202"/>
                </a:lnTo>
                <a:lnTo>
                  <a:pt x="68108" y="286829"/>
                </a:lnTo>
                <a:lnTo>
                  <a:pt x="91340" y="248404"/>
                </a:lnTo>
                <a:lnTo>
                  <a:pt x="117522" y="212093"/>
                </a:lnTo>
                <a:lnTo>
                  <a:pt x="146486" y="178065"/>
                </a:lnTo>
                <a:lnTo>
                  <a:pt x="178065" y="146486"/>
                </a:lnTo>
                <a:lnTo>
                  <a:pt x="212093" y="117522"/>
                </a:lnTo>
                <a:lnTo>
                  <a:pt x="248404" y="91340"/>
                </a:lnTo>
                <a:lnTo>
                  <a:pt x="286829" y="68108"/>
                </a:lnTo>
                <a:lnTo>
                  <a:pt x="327202" y="47993"/>
                </a:lnTo>
                <a:lnTo>
                  <a:pt x="369357" y="31160"/>
                </a:lnTo>
                <a:lnTo>
                  <a:pt x="413125" y="17778"/>
                </a:lnTo>
                <a:lnTo>
                  <a:pt x="458342" y="8012"/>
                </a:lnTo>
                <a:lnTo>
                  <a:pt x="504839" y="2030"/>
                </a:lnTo>
                <a:lnTo>
                  <a:pt x="552449" y="0"/>
                </a:lnTo>
                <a:lnTo>
                  <a:pt x="600060" y="2030"/>
                </a:lnTo>
                <a:lnTo>
                  <a:pt x="646557" y="8012"/>
                </a:lnTo>
                <a:lnTo>
                  <a:pt x="691773" y="17778"/>
                </a:lnTo>
                <a:lnTo>
                  <a:pt x="735542" y="31160"/>
                </a:lnTo>
                <a:lnTo>
                  <a:pt x="777697" y="47993"/>
                </a:lnTo>
                <a:lnTo>
                  <a:pt x="787732" y="52992"/>
                </a:lnTo>
                <a:lnTo>
                  <a:pt x="552449" y="52992"/>
                </a:lnTo>
                <a:lnTo>
                  <a:pt x="504434" y="55284"/>
                </a:lnTo>
                <a:lnTo>
                  <a:pt x="457691" y="62018"/>
                </a:lnTo>
                <a:lnTo>
                  <a:pt x="412432" y="72984"/>
                </a:lnTo>
                <a:lnTo>
                  <a:pt x="368869" y="87969"/>
                </a:lnTo>
                <a:lnTo>
                  <a:pt x="327213" y="106763"/>
                </a:lnTo>
                <a:lnTo>
                  <a:pt x="287675" y="129154"/>
                </a:lnTo>
                <a:lnTo>
                  <a:pt x="250467" y="154932"/>
                </a:lnTo>
                <a:lnTo>
                  <a:pt x="215799" y="183884"/>
                </a:lnTo>
                <a:lnTo>
                  <a:pt x="183884" y="215799"/>
                </a:lnTo>
                <a:lnTo>
                  <a:pt x="154932" y="250467"/>
                </a:lnTo>
                <a:lnTo>
                  <a:pt x="129154" y="287675"/>
                </a:lnTo>
                <a:lnTo>
                  <a:pt x="106769" y="327202"/>
                </a:lnTo>
                <a:lnTo>
                  <a:pt x="87969" y="368869"/>
                </a:lnTo>
                <a:lnTo>
                  <a:pt x="72984" y="412432"/>
                </a:lnTo>
                <a:lnTo>
                  <a:pt x="62018" y="457691"/>
                </a:lnTo>
                <a:lnTo>
                  <a:pt x="55284" y="504434"/>
                </a:lnTo>
                <a:lnTo>
                  <a:pt x="52992" y="552449"/>
                </a:lnTo>
                <a:lnTo>
                  <a:pt x="55142" y="597493"/>
                </a:lnTo>
                <a:lnTo>
                  <a:pt x="55265" y="600060"/>
                </a:lnTo>
                <a:lnTo>
                  <a:pt x="55284" y="600465"/>
                </a:lnTo>
                <a:lnTo>
                  <a:pt x="61924" y="646557"/>
                </a:lnTo>
                <a:lnTo>
                  <a:pt x="62018" y="647208"/>
                </a:lnTo>
                <a:lnTo>
                  <a:pt x="72984" y="692467"/>
                </a:lnTo>
                <a:lnTo>
                  <a:pt x="87969" y="736030"/>
                </a:lnTo>
                <a:lnTo>
                  <a:pt x="106763" y="777686"/>
                </a:lnTo>
                <a:lnTo>
                  <a:pt x="129154" y="817224"/>
                </a:lnTo>
                <a:lnTo>
                  <a:pt x="154932" y="854432"/>
                </a:lnTo>
                <a:lnTo>
                  <a:pt x="183884" y="889100"/>
                </a:lnTo>
                <a:lnTo>
                  <a:pt x="215799" y="921015"/>
                </a:lnTo>
                <a:lnTo>
                  <a:pt x="250467" y="949967"/>
                </a:lnTo>
                <a:lnTo>
                  <a:pt x="287675" y="975745"/>
                </a:lnTo>
                <a:lnTo>
                  <a:pt x="327213" y="998136"/>
                </a:lnTo>
                <a:lnTo>
                  <a:pt x="368869" y="1016930"/>
                </a:lnTo>
                <a:lnTo>
                  <a:pt x="412432" y="1031915"/>
                </a:lnTo>
                <a:lnTo>
                  <a:pt x="457691" y="1042881"/>
                </a:lnTo>
                <a:lnTo>
                  <a:pt x="504434" y="1049615"/>
                </a:lnTo>
                <a:lnTo>
                  <a:pt x="552449" y="1051907"/>
                </a:lnTo>
                <a:lnTo>
                  <a:pt x="787732" y="1051907"/>
                </a:lnTo>
                <a:lnTo>
                  <a:pt x="777697" y="1056906"/>
                </a:lnTo>
                <a:lnTo>
                  <a:pt x="735542" y="1073739"/>
                </a:lnTo>
                <a:lnTo>
                  <a:pt x="691773" y="1087121"/>
                </a:lnTo>
                <a:lnTo>
                  <a:pt x="646557" y="1096887"/>
                </a:lnTo>
                <a:lnTo>
                  <a:pt x="600060" y="1102868"/>
                </a:lnTo>
                <a:lnTo>
                  <a:pt x="552449" y="1104899"/>
                </a:lnTo>
                <a:close/>
              </a:path>
              <a:path w="1104900" h="1104900">
                <a:moveTo>
                  <a:pt x="787732" y="1051907"/>
                </a:moveTo>
                <a:lnTo>
                  <a:pt x="552449" y="1051907"/>
                </a:lnTo>
                <a:lnTo>
                  <a:pt x="600465" y="1049615"/>
                </a:lnTo>
                <a:lnTo>
                  <a:pt x="647208" y="1042881"/>
                </a:lnTo>
                <a:lnTo>
                  <a:pt x="692467" y="1031915"/>
                </a:lnTo>
                <a:lnTo>
                  <a:pt x="736030" y="1016930"/>
                </a:lnTo>
                <a:lnTo>
                  <a:pt x="777686" y="998136"/>
                </a:lnTo>
                <a:lnTo>
                  <a:pt x="817224" y="975745"/>
                </a:lnTo>
                <a:lnTo>
                  <a:pt x="854432" y="949967"/>
                </a:lnTo>
                <a:lnTo>
                  <a:pt x="889100" y="921015"/>
                </a:lnTo>
                <a:lnTo>
                  <a:pt x="921015" y="889100"/>
                </a:lnTo>
                <a:lnTo>
                  <a:pt x="949967" y="854432"/>
                </a:lnTo>
                <a:lnTo>
                  <a:pt x="975745" y="817224"/>
                </a:lnTo>
                <a:lnTo>
                  <a:pt x="998136" y="777686"/>
                </a:lnTo>
                <a:lnTo>
                  <a:pt x="1016930" y="736030"/>
                </a:lnTo>
                <a:lnTo>
                  <a:pt x="1031915" y="692467"/>
                </a:lnTo>
                <a:lnTo>
                  <a:pt x="1042881" y="647208"/>
                </a:lnTo>
                <a:lnTo>
                  <a:pt x="1049615" y="600465"/>
                </a:lnTo>
                <a:lnTo>
                  <a:pt x="1051907" y="552449"/>
                </a:lnTo>
                <a:lnTo>
                  <a:pt x="1049634" y="504839"/>
                </a:lnTo>
                <a:lnTo>
                  <a:pt x="1049615" y="504434"/>
                </a:lnTo>
                <a:lnTo>
                  <a:pt x="1043096" y="459182"/>
                </a:lnTo>
                <a:lnTo>
                  <a:pt x="1042975" y="458342"/>
                </a:lnTo>
                <a:lnTo>
                  <a:pt x="1031915" y="412432"/>
                </a:lnTo>
                <a:lnTo>
                  <a:pt x="1016930" y="368869"/>
                </a:lnTo>
                <a:lnTo>
                  <a:pt x="998130" y="327202"/>
                </a:lnTo>
                <a:lnTo>
                  <a:pt x="975745" y="287675"/>
                </a:lnTo>
                <a:lnTo>
                  <a:pt x="949967" y="250467"/>
                </a:lnTo>
                <a:lnTo>
                  <a:pt x="921015" y="215799"/>
                </a:lnTo>
                <a:lnTo>
                  <a:pt x="889100" y="183884"/>
                </a:lnTo>
                <a:lnTo>
                  <a:pt x="854432" y="154932"/>
                </a:lnTo>
                <a:lnTo>
                  <a:pt x="817224" y="129154"/>
                </a:lnTo>
                <a:lnTo>
                  <a:pt x="777686" y="106763"/>
                </a:lnTo>
                <a:lnTo>
                  <a:pt x="736030" y="87969"/>
                </a:lnTo>
                <a:lnTo>
                  <a:pt x="692467" y="72984"/>
                </a:lnTo>
                <a:lnTo>
                  <a:pt x="647208" y="62018"/>
                </a:lnTo>
                <a:lnTo>
                  <a:pt x="600465" y="55284"/>
                </a:lnTo>
                <a:lnTo>
                  <a:pt x="552449" y="52992"/>
                </a:lnTo>
                <a:lnTo>
                  <a:pt x="787732" y="52992"/>
                </a:lnTo>
                <a:lnTo>
                  <a:pt x="856495" y="91340"/>
                </a:lnTo>
                <a:lnTo>
                  <a:pt x="892806" y="117522"/>
                </a:lnTo>
                <a:lnTo>
                  <a:pt x="926834" y="146486"/>
                </a:lnTo>
                <a:lnTo>
                  <a:pt x="958413" y="178065"/>
                </a:lnTo>
                <a:lnTo>
                  <a:pt x="987377" y="212093"/>
                </a:lnTo>
                <a:lnTo>
                  <a:pt x="1013559" y="248404"/>
                </a:lnTo>
                <a:lnTo>
                  <a:pt x="1036791" y="286829"/>
                </a:lnTo>
                <a:lnTo>
                  <a:pt x="1056906" y="327202"/>
                </a:lnTo>
                <a:lnTo>
                  <a:pt x="1073739" y="369357"/>
                </a:lnTo>
                <a:lnTo>
                  <a:pt x="1087121" y="413126"/>
                </a:lnTo>
                <a:lnTo>
                  <a:pt x="1096887" y="458342"/>
                </a:lnTo>
                <a:lnTo>
                  <a:pt x="1102816" y="504434"/>
                </a:lnTo>
                <a:lnTo>
                  <a:pt x="1104899" y="552449"/>
                </a:lnTo>
                <a:lnTo>
                  <a:pt x="1102978" y="597493"/>
                </a:lnTo>
                <a:lnTo>
                  <a:pt x="1096887" y="646557"/>
                </a:lnTo>
                <a:lnTo>
                  <a:pt x="1087121" y="691773"/>
                </a:lnTo>
                <a:lnTo>
                  <a:pt x="1073739" y="735542"/>
                </a:lnTo>
                <a:lnTo>
                  <a:pt x="1056911" y="777686"/>
                </a:lnTo>
                <a:lnTo>
                  <a:pt x="1036791" y="818070"/>
                </a:lnTo>
                <a:lnTo>
                  <a:pt x="1013559" y="856495"/>
                </a:lnTo>
                <a:lnTo>
                  <a:pt x="987377" y="892806"/>
                </a:lnTo>
                <a:lnTo>
                  <a:pt x="958413" y="926834"/>
                </a:lnTo>
                <a:lnTo>
                  <a:pt x="926834" y="958413"/>
                </a:lnTo>
                <a:lnTo>
                  <a:pt x="892806" y="987377"/>
                </a:lnTo>
                <a:lnTo>
                  <a:pt x="856495" y="1013559"/>
                </a:lnTo>
                <a:lnTo>
                  <a:pt x="818070" y="1036791"/>
                </a:lnTo>
                <a:lnTo>
                  <a:pt x="787732" y="1051907"/>
                </a:lnTo>
                <a:close/>
              </a:path>
              <a:path w="1104900" h="1104900">
                <a:moveTo>
                  <a:pt x="371214" y="724146"/>
                </a:moveTo>
                <a:lnTo>
                  <a:pt x="320606" y="724146"/>
                </a:lnTo>
                <a:lnTo>
                  <a:pt x="315042" y="718582"/>
                </a:lnTo>
                <a:lnTo>
                  <a:pt x="314840" y="713548"/>
                </a:lnTo>
                <a:lnTo>
                  <a:pt x="314777" y="422087"/>
                </a:lnTo>
                <a:lnTo>
                  <a:pt x="320341" y="416523"/>
                </a:lnTo>
                <a:lnTo>
                  <a:pt x="371214" y="416523"/>
                </a:lnTo>
                <a:lnTo>
                  <a:pt x="371214" y="724146"/>
                </a:lnTo>
                <a:close/>
              </a:path>
              <a:path w="1104900" h="1104900">
                <a:moveTo>
                  <a:pt x="749848" y="725736"/>
                </a:moveTo>
                <a:lnTo>
                  <a:pt x="699240" y="725736"/>
                </a:lnTo>
                <a:lnTo>
                  <a:pt x="699240" y="418113"/>
                </a:lnTo>
                <a:lnTo>
                  <a:pt x="750113" y="418113"/>
                </a:lnTo>
                <a:lnTo>
                  <a:pt x="755677" y="423677"/>
                </a:lnTo>
                <a:lnTo>
                  <a:pt x="755677" y="713548"/>
                </a:lnTo>
                <a:lnTo>
                  <a:pt x="755476" y="718582"/>
                </a:lnTo>
                <a:lnTo>
                  <a:pt x="755412" y="720172"/>
                </a:lnTo>
                <a:lnTo>
                  <a:pt x="749848" y="725736"/>
                </a:lnTo>
                <a:close/>
              </a:path>
              <a:path w="1104900" h="1104900">
                <a:moveTo>
                  <a:pt x="302058" y="680162"/>
                </a:moveTo>
                <a:lnTo>
                  <a:pt x="263639" y="680162"/>
                </a:lnTo>
                <a:lnTo>
                  <a:pt x="258339" y="674598"/>
                </a:lnTo>
                <a:lnTo>
                  <a:pt x="258146" y="669564"/>
                </a:lnTo>
                <a:lnTo>
                  <a:pt x="258074" y="464746"/>
                </a:lnTo>
                <a:lnTo>
                  <a:pt x="263639" y="459182"/>
                </a:lnTo>
                <a:lnTo>
                  <a:pt x="302058" y="459182"/>
                </a:lnTo>
                <a:lnTo>
                  <a:pt x="302058" y="680162"/>
                </a:lnTo>
                <a:close/>
              </a:path>
              <a:path w="1104900" h="1104900">
                <a:moveTo>
                  <a:pt x="806815" y="681752"/>
                </a:moveTo>
                <a:lnTo>
                  <a:pt x="768395" y="681752"/>
                </a:lnTo>
                <a:lnTo>
                  <a:pt x="768395" y="460772"/>
                </a:lnTo>
                <a:lnTo>
                  <a:pt x="806550" y="460772"/>
                </a:lnTo>
                <a:lnTo>
                  <a:pt x="812114" y="466336"/>
                </a:lnTo>
                <a:lnTo>
                  <a:pt x="812114" y="676188"/>
                </a:lnTo>
                <a:lnTo>
                  <a:pt x="806815" y="681752"/>
                </a:lnTo>
                <a:close/>
              </a:path>
              <a:path w="1104900" h="1104900">
                <a:moveTo>
                  <a:pt x="245621" y="631144"/>
                </a:moveTo>
                <a:lnTo>
                  <a:pt x="222834" y="631144"/>
                </a:lnTo>
                <a:lnTo>
                  <a:pt x="217270" y="625580"/>
                </a:lnTo>
                <a:lnTo>
                  <a:pt x="217270" y="515355"/>
                </a:lnTo>
                <a:lnTo>
                  <a:pt x="222834" y="509790"/>
                </a:lnTo>
                <a:lnTo>
                  <a:pt x="245621" y="509790"/>
                </a:lnTo>
                <a:lnTo>
                  <a:pt x="245621" y="631144"/>
                </a:lnTo>
                <a:close/>
              </a:path>
              <a:path w="1104900" h="1104900">
                <a:moveTo>
                  <a:pt x="847619" y="632734"/>
                </a:moveTo>
                <a:lnTo>
                  <a:pt x="824832" y="632734"/>
                </a:lnTo>
                <a:lnTo>
                  <a:pt x="824832" y="511380"/>
                </a:lnTo>
                <a:lnTo>
                  <a:pt x="847619" y="511380"/>
                </a:lnTo>
                <a:lnTo>
                  <a:pt x="853184" y="516944"/>
                </a:lnTo>
                <a:lnTo>
                  <a:pt x="853184" y="627169"/>
                </a:lnTo>
                <a:lnTo>
                  <a:pt x="847619" y="632734"/>
                </a:lnTo>
                <a:close/>
              </a:path>
              <a:path w="1104900" h="1104900">
                <a:moveTo>
                  <a:pt x="686256" y="597493"/>
                </a:moveTo>
                <a:lnTo>
                  <a:pt x="384197" y="597493"/>
                </a:lnTo>
                <a:lnTo>
                  <a:pt x="384197" y="541321"/>
                </a:lnTo>
                <a:lnTo>
                  <a:pt x="686256" y="541321"/>
                </a:lnTo>
                <a:lnTo>
                  <a:pt x="686256" y="597493"/>
                </a:lnTo>
                <a:close/>
              </a:path>
            </a:pathLst>
          </a:custGeom>
          <a:solidFill>
            <a:srgbClr val="E68D19"/>
          </a:solidFill>
        </p:spPr>
        <p:txBody>
          <a:bodyPr wrap="square" lIns="0" tIns="0" rIns="0" bIns="0" rtlCol="0"/>
          <a:lstStyle/>
          <a:p>
            <a:endParaRPr lang="pt-BR" noProof="0"/>
          </a:p>
        </p:txBody>
      </p:sp>
      <p:sp>
        <p:nvSpPr>
          <p:cNvPr id="14" name="object 5">
            <a:extLst>
              <a:ext uri="{FF2B5EF4-FFF2-40B4-BE49-F238E27FC236}">
                <a16:creationId xmlns:a16="http://schemas.microsoft.com/office/drawing/2014/main" id="{9E806A1C-53A0-6730-3C6B-EE81F74BF9FB}"/>
              </a:ext>
            </a:extLst>
          </p:cNvPr>
          <p:cNvSpPr/>
          <p:nvPr/>
        </p:nvSpPr>
        <p:spPr>
          <a:xfrm>
            <a:off x="9313247" y="6676847"/>
            <a:ext cx="1104900" cy="1104900"/>
          </a:xfrm>
          <a:custGeom>
            <a:avLst/>
            <a:gdLst/>
            <a:ahLst/>
            <a:cxnLst/>
            <a:rect l="l" t="t" r="r" b="b"/>
            <a:pathLst>
              <a:path w="1104900" h="1104900">
                <a:moveTo>
                  <a:pt x="552449" y="1104899"/>
                </a:moveTo>
                <a:lnTo>
                  <a:pt x="504839" y="1102868"/>
                </a:lnTo>
                <a:lnTo>
                  <a:pt x="458342" y="1096887"/>
                </a:lnTo>
                <a:lnTo>
                  <a:pt x="413125" y="1087121"/>
                </a:lnTo>
                <a:lnTo>
                  <a:pt x="369357" y="1073739"/>
                </a:lnTo>
                <a:lnTo>
                  <a:pt x="327202" y="1056906"/>
                </a:lnTo>
                <a:lnTo>
                  <a:pt x="286829" y="1036791"/>
                </a:lnTo>
                <a:lnTo>
                  <a:pt x="248404" y="1013559"/>
                </a:lnTo>
                <a:lnTo>
                  <a:pt x="212093" y="987377"/>
                </a:lnTo>
                <a:lnTo>
                  <a:pt x="178065" y="958413"/>
                </a:lnTo>
                <a:lnTo>
                  <a:pt x="146486" y="926834"/>
                </a:lnTo>
                <a:lnTo>
                  <a:pt x="117522" y="892806"/>
                </a:lnTo>
                <a:lnTo>
                  <a:pt x="91340" y="856495"/>
                </a:lnTo>
                <a:lnTo>
                  <a:pt x="68108" y="818070"/>
                </a:lnTo>
                <a:lnTo>
                  <a:pt x="47988" y="777686"/>
                </a:lnTo>
                <a:lnTo>
                  <a:pt x="31160" y="735542"/>
                </a:lnTo>
                <a:lnTo>
                  <a:pt x="17778" y="691773"/>
                </a:lnTo>
                <a:lnTo>
                  <a:pt x="8012" y="646557"/>
                </a:lnTo>
                <a:lnTo>
                  <a:pt x="2083" y="600465"/>
                </a:lnTo>
                <a:lnTo>
                  <a:pt x="0" y="552449"/>
                </a:lnTo>
                <a:lnTo>
                  <a:pt x="2030" y="504839"/>
                </a:lnTo>
                <a:lnTo>
                  <a:pt x="7904" y="459182"/>
                </a:lnTo>
                <a:lnTo>
                  <a:pt x="8012" y="458342"/>
                </a:lnTo>
                <a:lnTo>
                  <a:pt x="17778" y="413126"/>
                </a:lnTo>
                <a:lnTo>
                  <a:pt x="31160" y="369357"/>
                </a:lnTo>
                <a:lnTo>
                  <a:pt x="47993" y="327202"/>
                </a:lnTo>
                <a:lnTo>
                  <a:pt x="68108" y="286829"/>
                </a:lnTo>
                <a:lnTo>
                  <a:pt x="91340" y="248404"/>
                </a:lnTo>
                <a:lnTo>
                  <a:pt x="117522" y="212093"/>
                </a:lnTo>
                <a:lnTo>
                  <a:pt x="146486" y="178065"/>
                </a:lnTo>
                <a:lnTo>
                  <a:pt x="178065" y="146486"/>
                </a:lnTo>
                <a:lnTo>
                  <a:pt x="212093" y="117522"/>
                </a:lnTo>
                <a:lnTo>
                  <a:pt x="248404" y="91340"/>
                </a:lnTo>
                <a:lnTo>
                  <a:pt x="286829" y="68108"/>
                </a:lnTo>
                <a:lnTo>
                  <a:pt x="327202" y="47993"/>
                </a:lnTo>
                <a:lnTo>
                  <a:pt x="369357" y="31160"/>
                </a:lnTo>
                <a:lnTo>
                  <a:pt x="413125" y="17778"/>
                </a:lnTo>
                <a:lnTo>
                  <a:pt x="458342" y="8012"/>
                </a:lnTo>
                <a:lnTo>
                  <a:pt x="504839" y="2030"/>
                </a:lnTo>
                <a:lnTo>
                  <a:pt x="552449" y="0"/>
                </a:lnTo>
                <a:lnTo>
                  <a:pt x="600060" y="2030"/>
                </a:lnTo>
                <a:lnTo>
                  <a:pt x="646557" y="8012"/>
                </a:lnTo>
                <a:lnTo>
                  <a:pt x="691773" y="17778"/>
                </a:lnTo>
                <a:lnTo>
                  <a:pt x="735542" y="31160"/>
                </a:lnTo>
                <a:lnTo>
                  <a:pt x="777697" y="47993"/>
                </a:lnTo>
                <a:lnTo>
                  <a:pt x="787732" y="52992"/>
                </a:lnTo>
                <a:lnTo>
                  <a:pt x="552449" y="52992"/>
                </a:lnTo>
                <a:lnTo>
                  <a:pt x="504434" y="55284"/>
                </a:lnTo>
                <a:lnTo>
                  <a:pt x="457691" y="62018"/>
                </a:lnTo>
                <a:lnTo>
                  <a:pt x="412432" y="72984"/>
                </a:lnTo>
                <a:lnTo>
                  <a:pt x="368869" y="87969"/>
                </a:lnTo>
                <a:lnTo>
                  <a:pt x="327213" y="106763"/>
                </a:lnTo>
                <a:lnTo>
                  <a:pt x="287675" y="129154"/>
                </a:lnTo>
                <a:lnTo>
                  <a:pt x="250467" y="154932"/>
                </a:lnTo>
                <a:lnTo>
                  <a:pt x="215799" y="183884"/>
                </a:lnTo>
                <a:lnTo>
                  <a:pt x="183884" y="215799"/>
                </a:lnTo>
                <a:lnTo>
                  <a:pt x="154932" y="250467"/>
                </a:lnTo>
                <a:lnTo>
                  <a:pt x="129154" y="287675"/>
                </a:lnTo>
                <a:lnTo>
                  <a:pt x="106769" y="327202"/>
                </a:lnTo>
                <a:lnTo>
                  <a:pt x="87969" y="368869"/>
                </a:lnTo>
                <a:lnTo>
                  <a:pt x="72984" y="412432"/>
                </a:lnTo>
                <a:lnTo>
                  <a:pt x="62018" y="457691"/>
                </a:lnTo>
                <a:lnTo>
                  <a:pt x="55284" y="504434"/>
                </a:lnTo>
                <a:lnTo>
                  <a:pt x="52992" y="552449"/>
                </a:lnTo>
                <a:lnTo>
                  <a:pt x="55142" y="597493"/>
                </a:lnTo>
                <a:lnTo>
                  <a:pt x="55265" y="600060"/>
                </a:lnTo>
                <a:lnTo>
                  <a:pt x="55284" y="600465"/>
                </a:lnTo>
                <a:lnTo>
                  <a:pt x="61924" y="646557"/>
                </a:lnTo>
                <a:lnTo>
                  <a:pt x="62018" y="647208"/>
                </a:lnTo>
                <a:lnTo>
                  <a:pt x="72984" y="692467"/>
                </a:lnTo>
                <a:lnTo>
                  <a:pt x="87969" y="736030"/>
                </a:lnTo>
                <a:lnTo>
                  <a:pt x="106763" y="777686"/>
                </a:lnTo>
                <a:lnTo>
                  <a:pt x="129154" y="817224"/>
                </a:lnTo>
                <a:lnTo>
                  <a:pt x="154932" y="854432"/>
                </a:lnTo>
                <a:lnTo>
                  <a:pt x="183884" y="889100"/>
                </a:lnTo>
                <a:lnTo>
                  <a:pt x="215799" y="921015"/>
                </a:lnTo>
                <a:lnTo>
                  <a:pt x="250467" y="949967"/>
                </a:lnTo>
                <a:lnTo>
                  <a:pt x="287675" y="975745"/>
                </a:lnTo>
                <a:lnTo>
                  <a:pt x="327213" y="998136"/>
                </a:lnTo>
                <a:lnTo>
                  <a:pt x="368869" y="1016930"/>
                </a:lnTo>
                <a:lnTo>
                  <a:pt x="412432" y="1031915"/>
                </a:lnTo>
                <a:lnTo>
                  <a:pt x="457691" y="1042881"/>
                </a:lnTo>
                <a:lnTo>
                  <a:pt x="504434" y="1049615"/>
                </a:lnTo>
                <a:lnTo>
                  <a:pt x="552449" y="1051907"/>
                </a:lnTo>
                <a:lnTo>
                  <a:pt x="787732" y="1051907"/>
                </a:lnTo>
                <a:lnTo>
                  <a:pt x="777697" y="1056906"/>
                </a:lnTo>
                <a:lnTo>
                  <a:pt x="735542" y="1073739"/>
                </a:lnTo>
                <a:lnTo>
                  <a:pt x="691773" y="1087121"/>
                </a:lnTo>
                <a:lnTo>
                  <a:pt x="646557" y="1096887"/>
                </a:lnTo>
                <a:lnTo>
                  <a:pt x="600060" y="1102868"/>
                </a:lnTo>
                <a:lnTo>
                  <a:pt x="552449" y="1104899"/>
                </a:lnTo>
                <a:close/>
              </a:path>
              <a:path w="1104900" h="1104900">
                <a:moveTo>
                  <a:pt x="787732" y="1051907"/>
                </a:moveTo>
                <a:lnTo>
                  <a:pt x="552449" y="1051907"/>
                </a:lnTo>
                <a:lnTo>
                  <a:pt x="600465" y="1049615"/>
                </a:lnTo>
                <a:lnTo>
                  <a:pt x="647208" y="1042881"/>
                </a:lnTo>
                <a:lnTo>
                  <a:pt x="692467" y="1031915"/>
                </a:lnTo>
                <a:lnTo>
                  <a:pt x="736030" y="1016930"/>
                </a:lnTo>
                <a:lnTo>
                  <a:pt x="777686" y="998136"/>
                </a:lnTo>
                <a:lnTo>
                  <a:pt x="817224" y="975745"/>
                </a:lnTo>
                <a:lnTo>
                  <a:pt x="854432" y="949967"/>
                </a:lnTo>
                <a:lnTo>
                  <a:pt x="889100" y="921015"/>
                </a:lnTo>
                <a:lnTo>
                  <a:pt x="921015" y="889100"/>
                </a:lnTo>
                <a:lnTo>
                  <a:pt x="949967" y="854432"/>
                </a:lnTo>
                <a:lnTo>
                  <a:pt x="975745" y="817224"/>
                </a:lnTo>
                <a:lnTo>
                  <a:pt x="998136" y="777686"/>
                </a:lnTo>
                <a:lnTo>
                  <a:pt x="1016930" y="736030"/>
                </a:lnTo>
                <a:lnTo>
                  <a:pt x="1031915" y="692467"/>
                </a:lnTo>
                <a:lnTo>
                  <a:pt x="1042881" y="647208"/>
                </a:lnTo>
                <a:lnTo>
                  <a:pt x="1049615" y="600465"/>
                </a:lnTo>
                <a:lnTo>
                  <a:pt x="1051907" y="552449"/>
                </a:lnTo>
                <a:lnTo>
                  <a:pt x="1049634" y="504839"/>
                </a:lnTo>
                <a:lnTo>
                  <a:pt x="1049615" y="504434"/>
                </a:lnTo>
                <a:lnTo>
                  <a:pt x="1043096" y="459182"/>
                </a:lnTo>
                <a:lnTo>
                  <a:pt x="1042975" y="458342"/>
                </a:lnTo>
                <a:lnTo>
                  <a:pt x="1031915" y="412432"/>
                </a:lnTo>
                <a:lnTo>
                  <a:pt x="1016930" y="368869"/>
                </a:lnTo>
                <a:lnTo>
                  <a:pt x="998130" y="327202"/>
                </a:lnTo>
                <a:lnTo>
                  <a:pt x="975745" y="287675"/>
                </a:lnTo>
                <a:lnTo>
                  <a:pt x="949967" y="250467"/>
                </a:lnTo>
                <a:lnTo>
                  <a:pt x="921015" y="215799"/>
                </a:lnTo>
                <a:lnTo>
                  <a:pt x="889100" y="183884"/>
                </a:lnTo>
                <a:lnTo>
                  <a:pt x="854432" y="154932"/>
                </a:lnTo>
                <a:lnTo>
                  <a:pt x="817224" y="129154"/>
                </a:lnTo>
                <a:lnTo>
                  <a:pt x="777686" y="106763"/>
                </a:lnTo>
                <a:lnTo>
                  <a:pt x="736030" y="87969"/>
                </a:lnTo>
                <a:lnTo>
                  <a:pt x="692467" y="72984"/>
                </a:lnTo>
                <a:lnTo>
                  <a:pt x="647208" y="62018"/>
                </a:lnTo>
                <a:lnTo>
                  <a:pt x="600465" y="55284"/>
                </a:lnTo>
                <a:lnTo>
                  <a:pt x="552449" y="52992"/>
                </a:lnTo>
                <a:lnTo>
                  <a:pt x="787732" y="52992"/>
                </a:lnTo>
                <a:lnTo>
                  <a:pt x="856495" y="91340"/>
                </a:lnTo>
                <a:lnTo>
                  <a:pt x="892806" y="117522"/>
                </a:lnTo>
                <a:lnTo>
                  <a:pt x="926834" y="146486"/>
                </a:lnTo>
                <a:lnTo>
                  <a:pt x="958413" y="178065"/>
                </a:lnTo>
                <a:lnTo>
                  <a:pt x="987377" y="212093"/>
                </a:lnTo>
                <a:lnTo>
                  <a:pt x="1013559" y="248404"/>
                </a:lnTo>
                <a:lnTo>
                  <a:pt x="1036791" y="286829"/>
                </a:lnTo>
                <a:lnTo>
                  <a:pt x="1056906" y="327202"/>
                </a:lnTo>
                <a:lnTo>
                  <a:pt x="1073739" y="369357"/>
                </a:lnTo>
                <a:lnTo>
                  <a:pt x="1087121" y="413126"/>
                </a:lnTo>
                <a:lnTo>
                  <a:pt x="1096887" y="458342"/>
                </a:lnTo>
                <a:lnTo>
                  <a:pt x="1102816" y="504434"/>
                </a:lnTo>
                <a:lnTo>
                  <a:pt x="1104899" y="552449"/>
                </a:lnTo>
                <a:lnTo>
                  <a:pt x="1102978" y="597493"/>
                </a:lnTo>
                <a:lnTo>
                  <a:pt x="1096887" y="646557"/>
                </a:lnTo>
                <a:lnTo>
                  <a:pt x="1087121" y="691773"/>
                </a:lnTo>
                <a:lnTo>
                  <a:pt x="1073739" y="735542"/>
                </a:lnTo>
                <a:lnTo>
                  <a:pt x="1056911" y="777686"/>
                </a:lnTo>
                <a:lnTo>
                  <a:pt x="1036791" y="818070"/>
                </a:lnTo>
                <a:lnTo>
                  <a:pt x="1013559" y="856495"/>
                </a:lnTo>
                <a:lnTo>
                  <a:pt x="987377" y="892806"/>
                </a:lnTo>
                <a:lnTo>
                  <a:pt x="958413" y="926834"/>
                </a:lnTo>
                <a:lnTo>
                  <a:pt x="926834" y="958413"/>
                </a:lnTo>
                <a:lnTo>
                  <a:pt x="892806" y="987377"/>
                </a:lnTo>
                <a:lnTo>
                  <a:pt x="856495" y="1013559"/>
                </a:lnTo>
                <a:lnTo>
                  <a:pt x="818070" y="1036791"/>
                </a:lnTo>
                <a:lnTo>
                  <a:pt x="787732" y="1051907"/>
                </a:lnTo>
                <a:close/>
              </a:path>
              <a:path w="1104900" h="1104900">
                <a:moveTo>
                  <a:pt x="371214" y="724146"/>
                </a:moveTo>
                <a:lnTo>
                  <a:pt x="320606" y="724146"/>
                </a:lnTo>
                <a:lnTo>
                  <a:pt x="315042" y="718582"/>
                </a:lnTo>
                <a:lnTo>
                  <a:pt x="314840" y="713548"/>
                </a:lnTo>
                <a:lnTo>
                  <a:pt x="314777" y="422087"/>
                </a:lnTo>
                <a:lnTo>
                  <a:pt x="320341" y="416523"/>
                </a:lnTo>
                <a:lnTo>
                  <a:pt x="371214" y="416523"/>
                </a:lnTo>
                <a:lnTo>
                  <a:pt x="371214" y="724146"/>
                </a:lnTo>
                <a:close/>
              </a:path>
              <a:path w="1104900" h="1104900">
                <a:moveTo>
                  <a:pt x="749848" y="725736"/>
                </a:moveTo>
                <a:lnTo>
                  <a:pt x="699240" y="725736"/>
                </a:lnTo>
                <a:lnTo>
                  <a:pt x="699240" y="418113"/>
                </a:lnTo>
                <a:lnTo>
                  <a:pt x="750113" y="418113"/>
                </a:lnTo>
                <a:lnTo>
                  <a:pt x="755677" y="423677"/>
                </a:lnTo>
                <a:lnTo>
                  <a:pt x="755677" y="713548"/>
                </a:lnTo>
                <a:lnTo>
                  <a:pt x="755476" y="718582"/>
                </a:lnTo>
                <a:lnTo>
                  <a:pt x="755412" y="720172"/>
                </a:lnTo>
                <a:lnTo>
                  <a:pt x="749848" y="725736"/>
                </a:lnTo>
                <a:close/>
              </a:path>
              <a:path w="1104900" h="1104900">
                <a:moveTo>
                  <a:pt x="302058" y="680162"/>
                </a:moveTo>
                <a:lnTo>
                  <a:pt x="263639" y="680162"/>
                </a:lnTo>
                <a:lnTo>
                  <a:pt x="258339" y="674598"/>
                </a:lnTo>
                <a:lnTo>
                  <a:pt x="258146" y="669564"/>
                </a:lnTo>
                <a:lnTo>
                  <a:pt x="258074" y="464746"/>
                </a:lnTo>
                <a:lnTo>
                  <a:pt x="263639" y="459182"/>
                </a:lnTo>
                <a:lnTo>
                  <a:pt x="302058" y="459182"/>
                </a:lnTo>
                <a:lnTo>
                  <a:pt x="302058" y="680162"/>
                </a:lnTo>
                <a:close/>
              </a:path>
              <a:path w="1104900" h="1104900">
                <a:moveTo>
                  <a:pt x="806815" y="681752"/>
                </a:moveTo>
                <a:lnTo>
                  <a:pt x="768395" y="681752"/>
                </a:lnTo>
                <a:lnTo>
                  <a:pt x="768395" y="460772"/>
                </a:lnTo>
                <a:lnTo>
                  <a:pt x="806550" y="460772"/>
                </a:lnTo>
                <a:lnTo>
                  <a:pt x="812114" y="466336"/>
                </a:lnTo>
                <a:lnTo>
                  <a:pt x="812114" y="676188"/>
                </a:lnTo>
                <a:lnTo>
                  <a:pt x="806815" y="681752"/>
                </a:lnTo>
                <a:close/>
              </a:path>
              <a:path w="1104900" h="1104900">
                <a:moveTo>
                  <a:pt x="245621" y="631144"/>
                </a:moveTo>
                <a:lnTo>
                  <a:pt x="222834" y="631144"/>
                </a:lnTo>
                <a:lnTo>
                  <a:pt x="217270" y="625580"/>
                </a:lnTo>
                <a:lnTo>
                  <a:pt x="217270" y="515355"/>
                </a:lnTo>
                <a:lnTo>
                  <a:pt x="222834" y="509790"/>
                </a:lnTo>
                <a:lnTo>
                  <a:pt x="245621" y="509790"/>
                </a:lnTo>
                <a:lnTo>
                  <a:pt x="245621" y="631144"/>
                </a:lnTo>
                <a:close/>
              </a:path>
              <a:path w="1104900" h="1104900">
                <a:moveTo>
                  <a:pt x="847619" y="632734"/>
                </a:moveTo>
                <a:lnTo>
                  <a:pt x="824832" y="632734"/>
                </a:lnTo>
                <a:lnTo>
                  <a:pt x="824832" y="511380"/>
                </a:lnTo>
                <a:lnTo>
                  <a:pt x="847619" y="511380"/>
                </a:lnTo>
                <a:lnTo>
                  <a:pt x="853184" y="516944"/>
                </a:lnTo>
                <a:lnTo>
                  <a:pt x="853184" y="627169"/>
                </a:lnTo>
                <a:lnTo>
                  <a:pt x="847619" y="632734"/>
                </a:lnTo>
                <a:close/>
              </a:path>
              <a:path w="1104900" h="1104900">
                <a:moveTo>
                  <a:pt x="686256" y="597493"/>
                </a:moveTo>
                <a:lnTo>
                  <a:pt x="384197" y="597493"/>
                </a:lnTo>
                <a:lnTo>
                  <a:pt x="384197" y="541321"/>
                </a:lnTo>
                <a:lnTo>
                  <a:pt x="686256" y="541321"/>
                </a:lnTo>
                <a:lnTo>
                  <a:pt x="686256" y="597493"/>
                </a:lnTo>
                <a:close/>
              </a:path>
            </a:pathLst>
          </a:custGeom>
          <a:solidFill>
            <a:srgbClr val="E68D19"/>
          </a:solidFill>
        </p:spPr>
        <p:txBody>
          <a:bodyPr wrap="square" lIns="0" tIns="0" rIns="0" bIns="0" rtlCol="0"/>
          <a:lstStyle/>
          <a:p>
            <a:endParaRPr lang="pt-BR" noProof="0"/>
          </a:p>
        </p:txBody>
      </p:sp>
    </p:spTree>
    <p:extLst>
      <p:ext uri="{BB962C8B-B14F-4D97-AF65-F5344CB8AC3E}">
        <p14:creationId xmlns:p14="http://schemas.microsoft.com/office/powerpoint/2010/main" val="270062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6" name="Retângulo: Cantos Arredondados 25">
            <a:extLst>
              <a:ext uri="{FF2B5EF4-FFF2-40B4-BE49-F238E27FC236}">
                <a16:creationId xmlns:a16="http://schemas.microsoft.com/office/drawing/2014/main" id="{DA91AE85-F486-8FA7-7752-10905D5CB718}"/>
              </a:ext>
            </a:extLst>
          </p:cNvPr>
          <p:cNvSpPr/>
          <p:nvPr/>
        </p:nvSpPr>
        <p:spPr>
          <a:xfrm>
            <a:off x="12961851" y="8344552"/>
            <a:ext cx="4850139" cy="1022684"/>
          </a:xfrm>
          <a:prstGeom prst="roundRect">
            <a:avLst/>
          </a:prstGeom>
          <a:solidFill>
            <a:schemeClr val="bg1"/>
          </a:solidFill>
          <a:ln>
            <a:solidFill>
              <a:srgbClr val="E78C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Cantos Arredondados 24">
            <a:extLst>
              <a:ext uri="{FF2B5EF4-FFF2-40B4-BE49-F238E27FC236}">
                <a16:creationId xmlns:a16="http://schemas.microsoft.com/office/drawing/2014/main" id="{96ED53D1-8AEC-756F-5BFC-86D894E76BA2}"/>
              </a:ext>
            </a:extLst>
          </p:cNvPr>
          <p:cNvSpPr/>
          <p:nvPr/>
        </p:nvSpPr>
        <p:spPr>
          <a:xfrm>
            <a:off x="6847491" y="8314474"/>
            <a:ext cx="4850139" cy="1022684"/>
          </a:xfrm>
          <a:prstGeom prst="roundRect">
            <a:avLst/>
          </a:prstGeom>
          <a:solidFill>
            <a:schemeClr val="bg1"/>
          </a:solidFill>
          <a:ln>
            <a:solidFill>
              <a:srgbClr val="E78C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36DCD44E-131B-260C-0A81-48840FDE5ADB}"/>
              </a:ext>
            </a:extLst>
          </p:cNvPr>
          <p:cNvSpPr/>
          <p:nvPr/>
        </p:nvSpPr>
        <p:spPr>
          <a:xfrm>
            <a:off x="678044" y="8314474"/>
            <a:ext cx="4850139" cy="1022684"/>
          </a:xfrm>
          <a:prstGeom prst="roundRect">
            <a:avLst/>
          </a:prstGeom>
          <a:solidFill>
            <a:schemeClr val="bg1"/>
          </a:solidFill>
          <a:ln>
            <a:solidFill>
              <a:srgbClr val="E78C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object 2"/>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3" name="Slide Number Placeholder 2">
            <a:extLst>
              <a:ext uri="{FF2B5EF4-FFF2-40B4-BE49-F238E27FC236}">
                <a16:creationId xmlns:a16="http://schemas.microsoft.com/office/drawing/2014/main" id="{3F064097-63A9-CA4A-E4EB-CDFE63FA1FC3}"/>
              </a:ext>
            </a:extLst>
          </p:cNvPr>
          <p:cNvSpPr>
            <a:spLocks noGrp="1"/>
          </p:cNvSpPr>
          <p:nvPr>
            <p:ph type="sldNum" sz="quarter" idx="7"/>
          </p:nvPr>
        </p:nvSpPr>
        <p:spPr>
          <a:xfrm>
            <a:off x="13949293" y="9527772"/>
            <a:ext cx="4206240" cy="923330"/>
          </a:xfrm>
        </p:spPr>
        <p:txBody>
          <a:bodyPr wrap="square" lIns="0" tIns="0" rIns="0" bIns="0" anchor="t">
            <a:spAutoFit/>
          </a:bodyPr>
          <a:lstStyle/>
          <a:p>
            <a:r>
              <a:rPr lang="pt-BR" sz="6000">
                <a:solidFill>
                  <a:schemeClr val="bg1"/>
                </a:solidFill>
              </a:rPr>
              <a:t>46</a:t>
            </a:r>
            <a:endParaRPr lang="pt-BR" sz="6000" noProof="0">
              <a:solidFill>
                <a:schemeClr val="bg1"/>
              </a:solidFill>
            </a:endParaRPr>
          </a:p>
        </p:txBody>
      </p:sp>
      <p:sp>
        <p:nvSpPr>
          <p:cNvPr id="9" name="object 13">
            <a:extLst>
              <a:ext uri="{FF2B5EF4-FFF2-40B4-BE49-F238E27FC236}">
                <a16:creationId xmlns:a16="http://schemas.microsoft.com/office/drawing/2014/main" id="{6E835372-5000-FADE-E4A2-6AC438750BE1}"/>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graphicFrame>
        <p:nvGraphicFramePr>
          <p:cNvPr id="5" name="Tabela 4">
            <a:extLst>
              <a:ext uri="{FF2B5EF4-FFF2-40B4-BE49-F238E27FC236}">
                <a16:creationId xmlns:a16="http://schemas.microsoft.com/office/drawing/2014/main" id="{F29193F3-6AB6-D1D7-102A-E824B83BBB78}"/>
              </a:ext>
            </a:extLst>
          </p:cNvPr>
          <p:cNvGraphicFramePr>
            <a:graphicFrameLocks noGrp="1"/>
          </p:cNvGraphicFramePr>
          <p:nvPr>
            <p:extLst>
              <p:ext uri="{D42A27DB-BD31-4B8C-83A1-F6EECF244321}">
                <p14:modId xmlns:p14="http://schemas.microsoft.com/office/powerpoint/2010/main" val="876812966"/>
              </p:ext>
            </p:extLst>
          </p:nvPr>
        </p:nvGraphicFramePr>
        <p:xfrm>
          <a:off x="260200" y="1680072"/>
          <a:ext cx="5451393" cy="6532345"/>
        </p:xfrm>
        <a:graphic>
          <a:graphicData uri="http://schemas.openxmlformats.org/drawingml/2006/table">
            <a:tbl>
              <a:tblPr firstRow="1" bandRow="1">
                <a:tableStyleId>{5C22544A-7EE6-4342-B048-85BDC9FD1C3A}</a:tableStyleId>
              </a:tblPr>
              <a:tblGrid>
                <a:gridCol w="5451393">
                  <a:extLst>
                    <a:ext uri="{9D8B030D-6E8A-4147-A177-3AD203B41FA5}">
                      <a16:colId xmlns:a16="http://schemas.microsoft.com/office/drawing/2014/main" val="4042498114"/>
                    </a:ext>
                  </a:extLst>
                </a:gridCol>
              </a:tblGrid>
              <a:tr h="1564105">
                <a:tc>
                  <a:txBody>
                    <a:bodyPr/>
                    <a:lstStyle/>
                    <a:p>
                      <a:pPr algn="ctr"/>
                      <a:r>
                        <a:rPr lang="pt-BR" sz="9600" dirty="0">
                          <a:latin typeface="Trebuchet MS"/>
                        </a:rPr>
                        <a:t>Gratuito</a:t>
                      </a:r>
                      <a:endParaRPr lang="pt-BR" sz="9600" dirty="0" err="1">
                        <a:latin typeface="Trebuchet MS"/>
                      </a:endParaRPr>
                    </a:p>
                  </a:txBody>
                  <a:tcPr anchor="ctr">
                    <a:lnL w="12700">
                      <a:solidFill>
                        <a:schemeClr val="tx1"/>
                      </a:solidFill>
                    </a:lnL>
                    <a:lnR w="12700">
                      <a:solidFill>
                        <a:schemeClr val="tx1"/>
                      </a:solidFill>
                    </a:lnR>
                    <a:lnT w="12700">
                      <a:solidFill>
                        <a:schemeClr val="tx1"/>
                      </a:solidFill>
                    </a:lnT>
                    <a:lnB w="38100">
                      <a:solidFill>
                        <a:srgbClr val="E68D19"/>
                      </a:solidFill>
                    </a:lnB>
                    <a:solidFill>
                      <a:srgbClr val="E68D19"/>
                    </a:solidFill>
                  </a:tcPr>
                </a:tc>
                <a:extLst>
                  <a:ext uri="{0D108BD9-81ED-4DB2-BD59-A6C34878D82A}">
                    <a16:rowId xmlns:a16="http://schemas.microsoft.com/office/drawing/2014/main" val="1229507042"/>
                  </a:ext>
                </a:extLst>
              </a:tr>
              <a:tr h="4916479">
                <a:tc>
                  <a:txBody>
                    <a:bodyPr/>
                    <a:lstStyle/>
                    <a:p>
                      <a:pPr marL="285750" lvl="0" indent="-285750" algn="just">
                        <a:lnSpc>
                          <a:spcPct val="100000"/>
                        </a:lnSpc>
                        <a:spcBef>
                          <a:spcPts val="0"/>
                        </a:spcBef>
                        <a:spcAft>
                          <a:spcPts val="0"/>
                        </a:spcAft>
                        <a:buFont typeface="Arial"/>
                        <a:buChar char="•"/>
                      </a:pPr>
                      <a:r>
                        <a:rPr lang="pt-BR" sz="2800" b="0" i="0" u="none" strike="noStrike" noProof="0">
                          <a:solidFill>
                            <a:schemeClr val="tx1"/>
                          </a:solidFill>
                          <a:latin typeface="Verdana"/>
                        </a:rPr>
                        <a:t>Acesso limitado a 3 treinos por semana. </a:t>
                      </a:r>
                      <a:endParaRPr lang="pt-BR" sz="2800">
                        <a:solidFill>
                          <a:schemeClr val="tx1"/>
                        </a:solidFill>
                        <a:latin typeface="Verdana"/>
                      </a:endParaRPr>
                    </a:p>
                    <a:p>
                      <a:pPr marL="285750" lvl="0" indent="-285750" algn="just">
                        <a:lnSpc>
                          <a:spcPct val="100000"/>
                        </a:lnSpc>
                        <a:spcBef>
                          <a:spcPts val="0"/>
                        </a:spcBef>
                        <a:spcAft>
                          <a:spcPts val="0"/>
                        </a:spcAft>
                        <a:buFont typeface="Arial"/>
                        <a:buChar char="•"/>
                      </a:pPr>
                      <a:endParaRPr lang="pt-BR" sz="2800" b="0" i="0" u="none" strike="noStrike" noProof="0">
                        <a:solidFill>
                          <a:schemeClr val="tx1"/>
                        </a:solidFill>
                        <a:latin typeface="Verdana"/>
                      </a:endParaRPr>
                    </a:p>
                    <a:p>
                      <a:pPr marL="285750" lvl="0" indent="-285750" algn="just">
                        <a:lnSpc>
                          <a:spcPct val="100000"/>
                        </a:lnSpc>
                        <a:spcBef>
                          <a:spcPts val="0"/>
                        </a:spcBef>
                        <a:spcAft>
                          <a:spcPts val="0"/>
                        </a:spcAft>
                        <a:buFont typeface="Arial"/>
                        <a:buChar char="•"/>
                      </a:pPr>
                      <a:r>
                        <a:rPr lang="pt-BR" sz="2800" b="0" i="0" u="none" strike="noStrike" noProof="0">
                          <a:solidFill>
                            <a:schemeClr val="tx1"/>
                          </a:solidFill>
                          <a:latin typeface="Verdana"/>
                        </a:rPr>
                        <a:t>Sugestão de treino básico. </a:t>
                      </a:r>
                      <a:endParaRPr lang="pt-BR" sz="2800">
                        <a:solidFill>
                          <a:schemeClr val="tx1"/>
                        </a:solidFill>
                        <a:latin typeface="Verdana"/>
                      </a:endParaRPr>
                    </a:p>
                    <a:p>
                      <a:pPr lvl="0" algn="just">
                        <a:lnSpc>
                          <a:spcPct val="100000"/>
                        </a:lnSpc>
                        <a:spcBef>
                          <a:spcPts val="0"/>
                        </a:spcBef>
                        <a:spcAft>
                          <a:spcPts val="0"/>
                        </a:spcAft>
                        <a:buNone/>
                      </a:pPr>
                      <a:endParaRPr lang="pt-BR" sz="2800" b="0" i="0" u="none" strike="noStrike" noProof="0">
                        <a:solidFill>
                          <a:schemeClr val="tx1"/>
                        </a:solidFill>
                        <a:latin typeface="Verdana"/>
                      </a:endParaRPr>
                    </a:p>
                    <a:p>
                      <a:pPr marL="285750" lvl="0" indent="-285750" algn="just">
                        <a:lnSpc>
                          <a:spcPct val="100000"/>
                        </a:lnSpc>
                        <a:spcBef>
                          <a:spcPts val="0"/>
                        </a:spcBef>
                        <a:spcAft>
                          <a:spcPts val="0"/>
                        </a:spcAft>
                        <a:buFont typeface="Arial"/>
                        <a:buChar char="•"/>
                      </a:pPr>
                      <a:r>
                        <a:rPr lang="pt-BR" sz="2800" b="0" i="0" u="none" strike="noStrike" noProof="0" dirty="0">
                          <a:solidFill>
                            <a:schemeClr val="tx1"/>
                          </a:solidFill>
                          <a:latin typeface="Verdana"/>
                        </a:rPr>
                        <a:t>1 avaliação física com IA por semana. </a:t>
                      </a:r>
                      <a:endParaRPr lang="pt-BR" sz="2800" dirty="0">
                        <a:solidFill>
                          <a:schemeClr val="tx1"/>
                        </a:solidFill>
                        <a:latin typeface="Verdana"/>
                      </a:endParaRPr>
                    </a:p>
                    <a:p>
                      <a:pPr marL="285750" lvl="0" indent="-285750" algn="just">
                        <a:lnSpc>
                          <a:spcPct val="100000"/>
                        </a:lnSpc>
                        <a:spcBef>
                          <a:spcPts val="0"/>
                        </a:spcBef>
                        <a:spcAft>
                          <a:spcPts val="0"/>
                        </a:spcAft>
                        <a:buFont typeface="Arial"/>
                        <a:buChar char="•"/>
                      </a:pPr>
                      <a:endParaRPr lang="pt-BR" sz="2800" b="0" i="0" u="none" strike="noStrike" noProof="0">
                        <a:solidFill>
                          <a:schemeClr val="tx1"/>
                        </a:solidFill>
                        <a:latin typeface="Verdana"/>
                      </a:endParaRPr>
                    </a:p>
                    <a:p>
                      <a:pPr marL="285750" lvl="0" indent="-285750" algn="just">
                        <a:buFont typeface="Arial"/>
                        <a:buChar char="•"/>
                      </a:pPr>
                      <a:r>
                        <a:rPr lang="pt-BR" sz="2800" b="0" i="0" u="none" strike="noStrike" noProof="0">
                          <a:solidFill>
                            <a:schemeClr val="tx1"/>
                          </a:solidFill>
                          <a:latin typeface="Verdana"/>
                        </a:rPr>
                        <a:t>Explicação de até 5 exercícios por semana com IA.</a:t>
                      </a:r>
                      <a:endParaRPr lang="pt-BR" sz="2800">
                        <a:solidFill>
                          <a:schemeClr val="tx1"/>
                        </a:solidFill>
                        <a:latin typeface="Verdana"/>
                      </a:endParaRPr>
                    </a:p>
                  </a:txBody>
                  <a:tcPr marL="137160" marR="137160" marT="137160" marB="137160" anchor="ctr">
                    <a:lnL w="38100">
                      <a:solidFill>
                        <a:srgbClr val="E68D19"/>
                      </a:solidFill>
                    </a:lnL>
                    <a:lnR w="38100">
                      <a:solidFill>
                        <a:srgbClr val="E68D19"/>
                      </a:solidFill>
                    </a:lnR>
                    <a:lnT w="38100">
                      <a:solidFill>
                        <a:srgbClr val="E68D19"/>
                      </a:solidFill>
                    </a:lnT>
                    <a:lnB w="38100">
                      <a:solidFill>
                        <a:srgbClr val="E68D19"/>
                      </a:solidFill>
                    </a:lnB>
                    <a:solidFill>
                      <a:schemeClr val="bg1"/>
                    </a:solidFill>
                  </a:tcPr>
                </a:tc>
                <a:extLst>
                  <a:ext uri="{0D108BD9-81ED-4DB2-BD59-A6C34878D82A}">
                    <a16:rowId xmlns:a16="http://schemas.microsoft.com/office/drawing/2014/main" val="2618015388"/>
                  </a:ext>
                </a:extLst>
              </a:tr>
            </a:tbl>
          </a:graphicData>
        </a:graphic>
      </p:graphicFrame>
      <p:graphicFrame>
        <p:nvGraphicFramePr>
          <p:cNvPr id="7" name="Tabela 6">
            <a:extLst>
              <a:ext uri="{FF2B5EF4-FFF2-40B4-BE49-F238E27FC236}">
                <a16:creationId xmlns:a16="http://schemas.microsoft.com/office/drawing/2014/main" id="{158CEE66-8AD0-65AF-904C-04DBEE55EF0A}"/>
              </a:ext>
            </a:extLst>
          </p:cNvPr>
          <p:cNvGraphicFramePr>
            <a:graphicFrameLocks noGrp="1"/>
          </p:cNvGraphicFramePr>
          <p:nvPr>
            <p:extLst>
              <p:ext uri="{D42A27DB-BD31-4B8C-83A1-F6EECF244321}">
                <p14:modId xmlns:p14="http://schemas.microsoft.com/office/powerpoint/2010/main" val="1216053586"/>
              </p:ext>
            </p:extLst>
          </p:nvPr>
        </p:nvGraphicFramePr>
        <p:xfrm>
          <a:off x="5962879" y="1680073"/>
          <a:ext cx="6624483" cy="6522589"/>
        </p:xfrm>
        <a:graphic>
          <a:graphicData uri="http://schemas.openxmlformats.org/drawingml/2006/table">
            <a:tbl>
              <a:tblPr firstRow="1" bandRow="1">
                <a:tableStyleId>{5C22544A-7EE6-4342-B048-85BDC9FD1C3A}</a:tableStyleId>
              </a:tblPr>
              <a:tblGrid>
                <a:gridCol w="6624483">
                  <a:extLst>
                    <a:ext uri="{9D8B030D-6E8A-4147-A177-3AD203B41FA5}">
                      <a16:colId xmlns:a16="http://schemas.microsoft.com/office/drawing/2014/main" val="4042498114"/>
                    </a:ext>
                  </a:extLst>
                </a:gridCol>
              </a:tblGrid>
              <a:tr h="1513948">
                <a:tc>
                  <a:txBody>
                    <a:bodyPr/>
                    <a:lstStyle/>
                    <a:p>
                      <a:pPr lvl="0" algn="ctr">
                        <a:buNone/>
                      </a:pPr>
                      <a:r>
                        <a:rPr lang="pt-BR" sz="9600" dirty="0">
                          <a:latin typeface="Trebuchet MS"/>
                        </a:rPr>
                        <a:t>Mensal</a:t>
                      </a:r>
                    </a:p>
                  </a:txBody>
                  <a:tcPr anchor="ctr">
                    <a:lnL w="12700">
                      <a:solidFill>
                        <a:schemeClr val="tx1"/>
                      </a:solidFill>
                    </a:lnL>
                    <a:lnR w="12700">
                      <a:solidFill>
                        <a:schemeClr val="tx1"/>
                      </a:solidFill>
                    </a:lnR>
                    <a:lnT w="12700">
                      <a:solidFill>
                        <a:schemeClr val="tx1"/>
                      </a:solidFill>
                    </a:lnT>
                    <a:lnB w="38100">
                      <a:solidFill>
                        <a:srgbClr val="E68D19"/>
                      </a:solidFill>
                    </a:lnB>
                    <a:solidFill>
                      <a:srgbClr val="E68D19"/>
                    </a:solidFill>
                  </a:tcPr>
                </a:tc>
                <a:extLst>
                  <a:ext uri="{0D108BD9-81ED-4DB2-BD59-A6C34878D82A}">
                    <a16:rowId xmlns:a16="http://schemas.microsoft.com/office/drawing/2014/main" val="1229507042"/>
                  </a:ext>
                </a:extLst>
              </a:tr>
              <a:tr h="4968109">
                <a:tc>
                  <a:txBody>
                    <a:bodyPr/>
                    <a:lstStyle/>
                    <a:p>
                      <a:pPr marL="457200" lvl="0" indent="-457200" algn="just">
                        <a:lnSpc>
                          <a:spcPct val="100000"/>
                        </a:lnSpc>
                        <a:spcBef>
                          <a:spcPts val="0"/>
                        </a:spcBef>
                        <a:spcAft>
                          <a:spcPts val="0"/>
                        </a:spcAft>
                        <a:buFont typeface="Arial"/>
                        <a:buChar char="•"/>
                      </a:pPr>
                      <a:r>
                        <a:rPr lang="pt-BR" sz="2800" b="0" i="0" u="none" strike="noStrike" noProof="0" dirty="0">
                          <a:solidFill>
                            <a:schemeClr val="tx1"/>
                          </a:solidFill>
                          <a:latin typeface="Verdana"/>
                        </a:rPr>
                        <a:t>Acesso ilimitado aos treinos. </a:t>
                      </a:r>
                    </a:p>
                    <a:p>
                      <a:pPr marL="0" lvl="0" indent="0" algn="just">
                        <a:lnSpc>
                          <a:spcPct val="100000"/>
                        </a:lnSpc>
                        <a:spcBef>
                          <a:spcPts val="0"/>
                        </a:spcBef>
                        <a:spcAft>
                          <a:spcPts val="0"/>
                        </a:spcAft>
                        <a:buNone/>
                      </a:pPr>
                      <a:endParaRPr lang="pt-BR" sz="2800" b="0" i="0" u="none" strike="noStrike" noProof="0">
                        <a:solidFill>
                          <a:schemeClr val="tx1"/>
                        </a:solidFill>
                        <a:latin typeface="Verdana"/>
                      </a:endParaRPr>
                    </a:p>
                    <a:p>
                      <a:pPr marL="457200" lvl="0" indent="-457200" algn="just">
                        <a:lnSpc>
                          <a:spcPct val="100000"/>
                        </a:lnSpc>
                        <a:spcBef>
                          <a:spcPts val="0"/>
                        </a:spcBef>
                        <a:spcAft>
                          <a:spcPts val="0"/>
                        </a:spcAft>
                        <a:buFont typeface="Arial"/>
                        <a:buChar char="•"/>
                      </a:pPr>
                      <a:r>
                        <a:rPr lang="pt-BR" sz="2800" b="0" i="0" u="none" strike="noStrike" noProof="0" dirty="0">
                          <a:solidFill>
                            <a:schemeClr val="tx1"/>
                          </a:solidFill>
                          <a:latin typeface="Verdana"/>
                        </a:rPr>
                        <a:t>Explicações ilimitadas com IA (postura, execução, variações).</a:t>
                      </a:r>
                      <a:endParaRPr lang="pt-BR" dirty="0">
                        <a:latin typeface="Verdana"/>
                      </a:endParaRPr>
                    </a:p>
                    <a:p>
                      <a:pPr marL="0" lvl="0" indent="0" algn="just">
                        <a:lnSpc>
                          <a:spcPct val="100000"/>
                        </a:lnSpc>
                        <a:spcBef>
                          <a:spcPts val="0"/>
                        </a:spcBef>
                        <a:spcAft>
                          <a:spcPts val="0"/>
                        </a:spcAft>
                        <a:buNone/>
                      </a:pPr>
                      <a:endParaRPr lang="pt-BR">
                        <a:latin typeface="Verdana"/>
                      </a:endParaRPr>
                    </a:p>
                    <a:p>
                      <a:pPr marL="457200" lvl="0" indent="-457200" algn="just">
                        <a:lnSpc>
                          <a:spcPct val="100000"/>
                        </a:lnSpc>
                        <a:spcBef>
                          <a:spcPts val="0"/>
                        </a:spcBef>
                        <a:spcAft>
                          <a:spcPts val="0"/>
                        </a:spcAft>
                        <a:buFont typeface="Arial"/>
                        <a:buChar char="•"/>
                      </a:pPr>
                      <a:r>
                        <a:rPr lang="pt-BR" sz="2800" b="0" i="0" u="none" strike="noStrike" noProof="0" dirty="0">
                          <a:solidFill>
                            <a:schemeClr val="tx1"/>
                          </a:solidFill>
                          <a:latin typeface="Verdana"/>
                        </a:rPr>
                        <a:t>Treinos personalizados por objetivo (hipertrofia, etc.).</a:t>
                      </a:r>
                    </a:p>
                    <a:p>
                      <a:pPr marL="0" lvl="0" indent="0" algn="just">
                        <a:lnSpc>
                          <a:spcPct val="100000"/>
                        </a:lnSpc>
                        <a:spcBef>
                          <a:spcPts val="0"/>
                        </a:spcBef>
                        <a:spcAft>
                          <a:spcPts val="0"/>
                        </a:spcAft>
                        <a:buNone/>
                      </a:pPr>
                      <a:endParaRPr lang="pt-BR" sz="2800" b="0" i="0" u="none" strike="noStrike" noProof="0">
                        <a:solidFill>
                          <a:schemeClr val="tx1"/>
                        </a:solidFill>
                        <a:latin typeface="Verdana"/>
                      </a:endParaRPr>
                    </a:p>
                    <a:p>
                      <a:pPr marL="457200" lvl="0" indent="-457200" algn="just">
                        <a:lnSpc>
                          <a:spcPct val="100000"/>
                        </a:lnSpc>
                        <a:spcBef>
                          <a:spcPts val="0"/>
                        </a:spcBef>
                        <a:spcAft>
                          <a:spcPts val="0"/>
                        </a:spcAft>
                        <a:buFont typeface="Arial"/>
                        <a:buChar char="•"/>
                      </a:pPr>
                      <a:r>
                        <a:rPr lang="pt-BR" sz="2800" b="0" i="0" u="none" strike="noStrike" noProof="0" dirty="0">
                          <a:solidFill>
                            <a:schemeClr val="tx1"/>
                          </a:solidFill>
                          <a:latin typeface="Verdana"/>
                        </a:rPr>
                        <a:t>Acompanhamento de progresso com gráficos.</a:t>
                      </a:r>
                      <a:endParaRPr lang="pt-BR" dirty="0">
                        <a:latin typeface="Verdana"/>
                      </a:endParaRPr>
                    </a:p>
                  </a:txBody>
                  <a:tcPr marL="137160" marR="137160" marT="137160" marB="137160" anchor="ctr">
                    <a:lnL w="38100">
                      <a:solidFill>
                        <a:srgbClr val="E68D19"/>
                      </a:solidFill>
                    </a:lnL>
                    <a:lnR w="38100">
                      <a:solidFill>
                        <a:srgbClr val="E68D19"/>
                      </a:solidFill>
                    </a:lnR>
                    <a:lnT w="38100">
                      <a:solidFill>
                        <a:srgbClr val="E68D19"/>
                      </a:solidFill>
                    </a:lnT>
                    <a:lnB w="38100">
                      <a:solidFill>
                        <a:srgbClr val="E68D19"/>
                      </a:solidFill>
                    </a:lnB>
                    <a:solidFill>
                      <a:schemeClr val="bg1"/>
                    </a:solidFill>
                  </a:tcPr>
                </a:tc>
                <a:extLst>
                  <a:ext uri="{0D108BD9-81ED-4DB2-BD59-A6C34878D82A}">
                    <a16:rowId xmlns:a16="http://schemas.microsoft.com/office/drawing/2014/main" val="2618015388"/>
                  </a:ext>
                </a:extLst>
              </a:tr>
            </a:tbl>
          </a:graphicData>
        </a:graphic>
      </p:graphicFrame>
      <p:graphicFrame>
        <p:nvGraphicFramePr>
          <p:cNvPr id="8" name="Tabela 7">
            <a:extLst>
              <a:ext uri="{FF2B5EF4-FFF2-40B4-BE49-F238E27FC236}">
                <a16:creationId xmlns:a16="http://schemas.microsoft.com/office/drawing/2014/main" id="{58008BE5-636D-0806-841E-FC560C8A913C}"/>
              </a:ext>
            </a:extLst>
          </p:cNvPr>
          <p:cNvGraphicFramePr>
            <a:graphicFrameLocks noGrp="1"/>
          </p:cNvGraphicFramePr>
          <p:nvPr>
            <p:extLst>
              <p:ext uri="{D42A27DB-BD31-4B8C-83A1-F6EECF244321}">
                <p14:modId xmlns:p14="http://schemas.microsoft.com/office/powerpoint/2010/main" val="875886437"/>
              </p:ext>
            </p:extLst>
          </p:nvPr>
        </p:nvGraphicFramePr>
        <p:xfrm>
          <a:off x="12807108" y="1680072"/>
          <a:ext cx="5000209" cy="6519220"/>
        </p:xfrm>
        <a:graphic>
          <a:graphicData uri="http://schemas.openxmlformats.org/drawingml/2006/table">
            <a:tbl>
              <a:tblPr firstRow="1" bandRow="1">
                <a:tableStyleId>{5C22544A-7EE6-4342-B048-85BDC9FD1C3A}</a:tableStyleId>
              </a:tblPr>
              <a:tblGrid>
                <a:gridCol w="5000209">
                  <a:extLst>
                    <a:ext uri="{9D8B030D-6E8A-4147-A177-3AD203B41FA5}">
                      <a16:colId xmlns:a16="http://schemas.microsoft.com/office/drawing/2014/main" val="4042498114"/>
                    </a:ext>
                  </a:extLst>
                </a:gridCol>
              </a:tblGrid>
              <a:tr h="1517407">
                <a:tc>
                  <a:txBody>
                    <a:bodyPr/>
                    <a:lstStyle/>
                    <a:p>
                      <a:pPr algn="ctr"/>
                      <a:r>
                        <a:rPr lang="pt-BR" sz="9600" dirty="0">
                          <a:latin typeface="Trebuchet MS"/>
                        </a:rPr>
                        <a:t>Anual</a:t>
                      </a:r>
                      <a:endParaRPr lang="pt-BR" sz="9600" dirty="0" err="1">
                        <a:latin typeface="Trebuchet MS"/>
                      </a:endParaRPr>
                    </a:p>
                  </a:txBody>
                  <a:tcPr anchor="ctr">
                    <a:lnL w="12700">
                      <a:solidFill>
                        <a:schemeClr val="tx1"/>
                      </a:solidFill>
                    </a:lnL>
                    <a:lnR w="12700">
                      <a:solidFill>
                        <a:schemeClr val="tx1"/>
                      </a:solidFill>
                    </a:lnR>
                    <a:lnT w="12700">
                      <a:solidFill>
                        <a:schemeClr val="tx1"/>
                      </a:solidFill>
                    </a:lnT>
                    <a:lnB w="38100">
                      <a:solidFill>
                        <a:srgbClr val="E68D19"/>
                      </a:solidFill>
                    </a:lnB>
                    <a:solidFill>
                      <a:srgbClr val="E68D19"/>
                    </a:solidFill>
                  </a:tcPr>
                </a:tc>
                <a:extLst>
                  <a:ext uri="{0D108BD9-81ED-4DB2-BD59-A6C34878D82A}">
                    <a16:rowId xmlns:a16="http://schemas.microsoft.com/office/drawing/2014/main" val="1229507042"/>
                  </a:ext>
                </a:extLst>
              </a:tr>
              <a:tr h="4964740">
                <a:tc>
                  <a:txBody>
                    <a:bodyPr/>
                    <a:lstStyle/>
                    <a:p>
                      <a:pPr marL="457200" lvl="0" indent="-457200" algn="just">
                        <a:lnSpc>
                          <a:spcPct val="100000"/>
                        </a:lnSpc>
                        <a:spcBef>
                          <a:spcPts val="0"/>
                        </a:spcBef>
                        <a:spcAft>
                          <a:spcPts val="0"/>
                        </a:spcAft>
                        <a:buFont typeface="Arial"/>
                        <a:buChar char="•"/>
                      </a:pPr>
                      <a:r>
                        <a:rPr lang="pt-BR" sz="2800" b="0" i="0" u="none" strike="noStrike" noProof="0" dirty="0">
                          <a:solidFill>
                            <a:schemeClr val="tx1"/>
                          </a:solidFill>
                          <a:latin typeface="Verdana"/>
                        </a:rPr>
                        <a:t>Todos os benefícios do plano mensal. </a:t>
                      </a:r>
                    </a:p>
                    <a:p>
                      <a:pPr marL="0" lvl="0" indent="0" algn="just">
                        <a:lnSpc>
                          <a:spcPct val="100000"/>
                        </a:lnSpc>
                        <a:spcBef>
                          <a:spcPts val="0"/>
                        </a:spcBef>
                        <a:spcAft>
                          <a:spcPts val="0"/>
                        </a:spcAft>
                        <a:buNone/>
                      </a:pPr>
                      <a:endParaRPr lang="pt-BR" sz="2800" b="0" i="0" u="none" strike="noStrike" noProof="0">
                        <a:solidFill>
                          <a:schemeClr val="tx1"/>
                        </a:solidFill>
                        <a:latin typeface="Verdana"/>
                      </a:endParaRPr>
                    </a:p>
                    <a:p>
                      <a:pPr marL="457200" lvl="0" indent="-457200" algn="just">
                        <a:lnSpc>
                          <a:spcPct val="100000"/>
                        </a:lnSpc>
                        <a:spcBef>
                          <a:spcPts val="0"/>
                        </a:spcBef>
                        <a:spcAft>
                          <a:spcPts val="0"/>
                        </a:spcAft>
                        <a:buFont typeface="Arial"/>
                        <a:buChar char="•"/>
                      </a:pPr>
                      <a:r>
                        <a:rPr lang="pt-BR" sz="2800" b="0" i="0" u="none" strike="noStrike" noProof="0" dirty="0">
                          <a:solidFill>
                            <a:schemeClr val="tx1"/>
                          </a:solidFill>
                          <a:latin typeface="Verdana"/>
                        </a:rPr>
                        <a:t>Desconto equivalente a 2 meses grátis. </a:t>
                      </a:r>
                    </a:p>
                    <a:p>
                      <a:pPr marL="0" lvl="0" indent="0" algn="just">
                        <a:lnSpc>
                          <a:spcPct val="100000"/>
                        </a:lnSpc>
                        <a:spcBef>
                          <a:spcPts val="0"/>
                        </a:spcBef>
                        <a:spcAft>
                          <a:spcPts val="0"/>
                        </a:spcAft>
                        <a:buNone/>
                      </a:pPr>
                      <a:endParaRPr lang="pt-BR" sz="2800" b="0" i="0" u="none" strike="noStrike" noProof="0">
                        <a:solidFill>
                          <a:schemeClr val="tx1"/>
                        </a:solidFill>
                        <a:latin typeface="Verdana"/>
                      </a:endParaRPr>
                    </a:p>
                    <a:p>
                      <a:pPr marL="457200" lvl="0" indent="-457200" algn="just">
                        <a:lnSpc>
                          <a:spcPct val="100000"/>
                        </a:lnSpc>
                        <a:spcBef>
                          <a:spcPts val="0"/>
                        </a:spcBef>
                        <a:spcAft>
                          <a:spcPts val="0"/>
                        </a:spcAft>
                        <a:buFont typeface="Arial"/>
                        <a:buChar char="•"/>
                      </a:pPr>
                      <a:r>
                        <a:rPr lang="pt-BR" sz="2800" b="0" i="0" u="none" strike="noStrike" noProof="0" dirty="0">
                          <a:solidFill>
                            <a:schemeClr val="tx1"/>
                          </a:solidFill>
                          <a:latin typeface="Verdana"/>
                        </a:rPr>
                        <a:t>Acesso antecipado a novas funcionalidades. </a:t>
                      </a:r>
                    </a:p>
                    <a:p>
                      <a:pPr marL="0" lvl="0" indent="0" algn="just">
                        <a:lnSpc>
                          <a:spcPct val="100000"/>
                        </a:lnSpc>
                        <a:spcBef>
                          <a:spcPts val="0"/>
                        </a:spcBef>
                        <a:spcAft>
                          <a:spcPts val="0"/>
                        </a:spcAft>
                        <a:buNone/>
                      </a:pPr>
                      <a:endParaRPr lang="pt-BR" sz="2800" b="0" i="0" u="none" strike="noStrike" noProof="0">
                        <a:solidFill>
                          <a:schemeClr val="tx1"/>
                        </a:solidFill>
                        <a:latin typeface="Verdana"/>
                      </a:endParaRPr>
                    </a:p>
                    <a:p>
                      <a:pPr marL="285750" lvl="0" indent="-285750" algn="l">
                        <a:buFont typeface="Arial"/>
                        <a:buChar char="•"/>
                      </a:pPr>
                      <a:endParaRPr lang="pt-BR" sz="2800">
                        <a:solidFill>
                          <a:schemeClr val="tx1"/>
                        </a:solidFill>
                        <a:latin typeface="Verdana"/>
                      </a:endParaRPr>
                    </a:p>
                  </a:txBody>
                  <a:tcPr anchor="ctr">
                    <a:lnL w="38100">
                      <a:solidFill>
                        <a:srgbClr val="E68D19"/>
                      </a:solidFill>
                    </a:lnL>
                    <a:lnR w="38100">
                      <a:solidFill>
                        <a:srgbClr val="E68D19"/>
                      </a:solidFill>
                    </a:lnR>
                    <a:lnT w="38100">
                      <a:solidFill>
                        <a:srgbClr val="E68D19"/>
                      </a:solidFill>
                    </a:lnT>
                    <a:lnB w="38100">
                      <a:solidFill>
                        <a:srgbClr val="E68D19"/>
                      </a:solidFill>
                    </a:lnB>
                    <a:solidFill>
                      <a:schemeClr val="bg1"/>
                    </a:solidFill>
                  </a:tcPr>
                </a:tc>
                <a:extLst>
                  <a:ext uri="{0D108BD9-81ED-4DB2-BD59-A6C34878D82A}">
                    <a16:rowId xmlns:a16="http://schemas.microsoft.com/office/drawing/2014/main" val="2618015388"/>
                  </a:ext>
                </a:extLst>
              </a:tr>
            </a:tbl>
          </a:graphicData>
        </a:graphic>
      </p:graphicFrame>
      <p:sp>
        <p:nvSpPr>
          <p:cNvPr id="12" name="CaixaDeTexto 11">
            <a:extLst>
              <a:ext uri="{FF2B5EF4-FFF2-40B4-BE49-F238E27FC236}">
                <a16:creationId xmlns:a16="http://schemas.microsoft.com/office/drawing/2014/main" id="{F74C666D-4300-C765-2837-D29849C66B54}"/>
              </a:ext>
            </a:extLst>
          </p:cNvPr>
          <p:cNvSpPr txBox="1"/>
          <p:nvPr/>
        </p:nvSpPr>
        <p:spPr>
          <a:xfrm>
            <a:off x="1998981" y="8321179"/>
            <a:ext cx="22061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6000" b="1">
                <a:solidFill>
                  <a:srgbClr val="E68D19"/>
                </a:solidFill>
                <a:latin typeface="Verdana"/>
                <a:ea typeface="Verdana"/>
              </a:rPr>
              <a:t>R$ 0</a:t>
            </a:r>
          </a:p>
        </p:txBody>
      </p:sp>
      <p:sp>
        <p:nvSpPr>
          <p:cNvPr id="15" name="CaixaDeTexto 14">
            <a:extLst>
              <a:ext uri="{FF2B5EF4-FFF2-40B4-BE49-F238E27FC236}">
                <a16:creationId xmlns:a16="http://schemas.microsoft.com/office/drawing/2014/main" id="{6C93EECE-C449-7F9B-867E-E0D24E0BA8F7}"/>
              </a:ext>
            </a:extLst>
          </p:cNvPr>
          <p:cNvSpPr txBox="1"/>
          <p:nvPr/>
        </p:nvSpPr>
        <p:spPr>
          <a:xfrm>
            <a:off x="7259535" y="8321178"/>
            <a:ext cx="403768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6000" b="1">
                <a:solidFill>
                  <a:srgbClr val="E68D19"/>
                </a:solidFill>
                <a:latin typeface="Verdana"/>
                <a:ea typeface="Verdana"/>
              </a:rPr>
              <a:t>R$ 29,90</a:t>
            </a:r>
          </a:p>
        </p:txBody>
      </p:sp>
      <p:sp>
        <p:nvSpPr>
          <p:cNvPr id="19" name="CaixaDeTexto 18">
            <a:extLst>
              <a:ext uri="{FF2B5EF4-FFF2-40B4-BE49-F238E27FC236}">
                <a16:creationId xmlns:a16="http://schemas.microsoft.com/office/drawing/2014/main" id="{9D39F78A-FFF9-7CA2-BAD8-892337A2C463}"/>
              </a:ext>
            </a:extLst>
          </p:cNvPr>
          <p:cNvSpPr txBox="1"/>
          <p:nvPr/>
        </p:nvSpPr>
        <p:spPr>
          <a:xfrm>
            <a:off x="13098473" y="8351256"/>
            <a:ext cx="457475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6000" b="1">
                <a:solidFill>
                  <a:srgbClr val="E68D19"/>
                </a:solidFill>
                <a:latin typeface="Verdana"/>
                <a:ea typeface="Verdana"/>
              </a:rPr>
              <a:t>R$ 299,00</a:t>
            </a:r>
          </a:p>
        </p:txBody>
      </p:sp>
      <p:sp>
        <p:nvSpPr>
          <p:cNvPr id="23" name="CaixaDeTexto 22">
            <a:extLst>
              <a:ext uri="{FF2B5EF4-FFF2-40B4-BE49-F238E27FC236}">
                <a16:creationId xmlns:a16="http://schemas.microsoft.com/office/drawing/2014/main" id="{B58B7F9C-D9C5-4F0F-85B2-1AFA34A4FFE9}"/>
              </a:ext>
            </a:extLst>
          </p:cNvPr>
          <p:cNvSpPr txBox="1"/>
          <p:nvPr/>
        </p:nvSpPr>
        <p:spPr>
          <a:xfrm>
            <a:off x="612159" y="142038"/>
            <a:ext cx="10915105" cy="11637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lnSpc>
                <a:spcPts val="8175"/>
              </a:lnSpc>
            </a:pPr>
            <a:r>
              <a:rPr lang="pt-BR" sz="9600">
                <a:solidFill>
                  <a:srgbClr val="FFFFFF"/>
                </a:solidFill>
                <a:latin typeface="Trebuchet MS"/>
                <a:cs typeface="Segoe UI"/>
              </a:rPr>
              <a:t>Planos </a:t>
            </a:r>
            <a:r>
              <a:rPr lang="pt-BR" sz="9600">
                <a:solidFill>
                  <a:srgbClr val="E68D19"/>
                </a:solidFill>
                <a:latin typeface="Trebuchet MS"/>
                <a:cs typeface="Segoe UI"/>
              </a:rPr>
              <a:t>Disponíveis</a:t>
            </a:r>
            <a:endParaRPr lang="pt-BR" sz="9600">
              <a:solidFill>
                <a:srgbClr val="E68D19"/>
              </a:solidFill>
              <a:latin typeface="Trebuchet MS"/>
              <a:ea typeface="Calibri"/>
              <a:cs typeface="Segoe U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A11ED4-4061-C0C3-A177-AD4823797AC6}"/>
              </a:ext>
            </a:extLst>
          </p:cNvPr>
          <p:cNvSpPr>
            <a:spLocks noGrp="1"/>
          </p:cNvSpPr>
          <p:nvPr>
            <p:ph type="sldNum" sz="quarter" idx="7"/>
          </p:nvPr>
        </p:nvSpPr>
        <p:spPr>
          <a:xfrm>
            <a:off x="13858805" y="9228243"/>
            <a:ext cx="4206240" cy="923330"/>
          </a:xfrm>
        </p:spPr>
        <p:txBody>
          <a:bodyPr wrap="square" lIns="0" tIns="0" rIns="0" bIns="0" anchor="t">
            <a:spAutoFit/>
          </a:bodyPr>
          <a:lstStyle/>
          <a:p>
            <a:r>
              <a:rPr lang="pt-BR" sz="6000">
                <a:solidFill>
                  <a:schemeClr val="bg1"/>
                </a:solidFill>
              </a:rPr>
              <a:t>47</a:t>
            </a:r>
          </a:p>
        </p:txBody>
      </p:sp>
      <p:sp>
        <p:nvSpPr>
          <p:cNvPr id="3" name="object 2">
            <a:extLst>
              <a:ext uri="{FF2B5EF4-FFF2-40B4-BE49-F238E27FC236}">
                <a16:creationId xmlns:a16="http://schemas.microsoft.com/office/drawing/2014/main" id="{676DFB59-F88C-7AE2-176D-362CAD7A4321}"/>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6" name="object 13">
            <a:extLst>
              <a:ext uri="{FF2B5EF4-FFF2-40B4-BE49-F238E27FC236}">
                <a16:creationId xmlns:a16="http://schemas.microsoft.com/office/drawing/2014/main" id="{7FAA032C-C004-3A24-2F25-343235335D04}"/>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graphicFrame>
        <p:nvGraphicFramePr>
          <p:cNvPr id="2" name="Tabela 1">
            <a:extLst>
              <a:ext uri="{FF2B5EF4-FFF2-40B4-BE49-F238E27FC236}">
                <a16:creationId xmlns:a16="http://schemas.microsoft.com/office/drawing/2014/main" id="{40C59CDD-0485-F7E2-0819-3A2B5D6B1800}"/>
              </a:ext>
            </a:extLst>
          </p:cNvPr>
          <p:cNvGraphicFramePr>
            <a:graphicFrameLocks noGrp="1"/>
          </p:cNvGraphicFramePr>
          <p:nvPr>
            <p:extLst>
              <p:ext uri="{D42A27DB-BD31-4B8C-83A1-F6EECF244321}">
                <p14:modId xmlns:p14="http://schemas.microsoft.com/office/powerpoint/2010/main" val="1623154814"/>
              </p:ext>
            </p:extLst>
          </p:nvPr>
        </p:nvGraphicFramePr>
        <p:xfrm>
          <a:off x="451184" y="2571750"/>
          <a:ext cx="10965198" cy="5844994"/>
        </p:xfrm>
        <a:graphic>
          <a:graphicData uri="http://schemas.openxmlformats.org/drawingml/2006/table">
            <a:tbl>
              <a:tblPr firstRow="1" bandRow="1">
                <a:tableStyleId>{2A488322-F2BA-4B5B-9748-0D474271808F}</a:tableStyleId>
              </a:tblPr>
              <a:tblGrid>
                <a:gridCol w="3655068">
                  <a:extLst>
                    <a:ext uri="{9D8B030D-6E8A-4147-A177-3AD203B41FA5}">
                      <a16:colId xmlns:a16="http://schemas.microsoft.com/office/drawing/2014/main" val="1226689598"/>
                    </a:ext>
                  </a:extLst>
                </a:gridCol>
                <a:gridCol w="3767963">
                  <a:extLst>
                    <a:ext uri="{9D8B030D-6E8A-4147-A177-3AD203B41FA5}">
                      <a16:colId xmlns:a16="http://schemas.microsoft.com/office/drawing/2014/main" val="1593829361"/>
                    </a:ext>
                  </a:extLst>
                </a:gridCol>
                <a:gridCol w="3542167">
                  <a:extLst>
                    <a:ext uri="{9D8B030D-6E8A-4147-A177-3AD203B41FA5}">
                      <a16:colId xmlns:a16="http://schemas.microsoft.com/office/drawing/2014/main" val="1439951740"/>
                    </a:ext>
                  </a:extLst>
                </a:gridCol>
              </a:tblGrid>
              <a:tr h="1955131">
                <a:tc>
                  <a:txBody>
                    <a:bodyPr/>
                    <a:lstStyle/>
                    <a:p>
                      <a:pPr algn="ctr"/>
                      <a:r>
                        <a:rPr lang="pt-BR" sz="2800">
                          <a:latin typeface="Verdana"/>
                        </a:rPr>
                        <a:t>Tipo de Plano</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lnSpc>
                          <a:spcPct val="100000"/>
                        </a:lnSpc>
                        <a:spcBef>
                          <a:spcPts val="0"/>
                        </a:spcBef>
                        <a:spcAft>
                          <a:spcPts val="0"/>
                        </a:spcAft>
                        <a:buNone/>
                      </a:pPr>
                      <a:endParaRPr lang="pt-BR" sz="2800" u="none" strike="noStrike" noProof="0">
                        <a:latin typeface="Verdana"/>
                      </a:endParaRPr>
                    </a:p>
                    <a:p>
                      <a:pPr lvl="0" algn="ctr">
                        <a:lnSpc>
                          <a:spcPct val="100000"/>
                        </a:lnSpc>
                        <a:spcBef>
                          <a:spcPts val="0"/>
                        </a:spcBef>
                        <a:spcAft>
                          <a:spcPts val="0"/>
                        </a:spcAft>
                        <a:buNone/>
                      </a:pPr>
                      <a:r>
                        <a:rPr lang="pt-BR" sz="2800" u="none" strike="noStrike" noProof="0">
                          <a:latin typeface="Verdana"/>
                        </a:rPr>
                        <a:t>Número de Assinaturas</a:t>
                      </a:r>
                      <a:endParaRPr lang="pt-BR" sz="2800">
                        <a:latin typeface="Verdana"/>
                      </a:endParaRPr>
                    </a:p>
                    <a:p>
                      <a:pPr lvl="0" algn="ctr">
                        <a:buNone/>
                      </a:pPr>
                      <a:endParaRPr lang="pt-BR" sz="2800">
                        <a:latin typeface="Verdana"/>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lnSpc>
                          <a:spcPct val="100000"/>
                        </a:lnSpc>
                        <a:spcBef>
                          <a:spcPts val="0"/>
                        </a:spcBef>
                        <a:spcAft>
                          <a:spcPts val="0"/>
                        </a:spcAft>
                        <a:buNone/>
                      </a:pPr>
                      <a:endParaRPr lang="pt-BR" sz="2800" u="none" strike="noStrike" noProof="0">
                        <a:latin typeface="Verdana"/>
                      </a:endParaRPr>
                    </a:p>
                    <a:p>
                      <a:pPr lvl="0" algn="ctr">
                        <a:lnSpc>
                          <a:spcPct val="100000"/>
                        </a:lnSpc>
                        <a:spcBef>
                          <a:spcPts val="0"/>
                        </a:spcBef>
                        <a:spcAft>
                          <a:spcPts val="0"/>
                        </a:spcAft>
                        <a:buNone/>
                      </a:pPr>
                      <a:r>
                        <a:rPr lang="pt-BR" sz="2800" u="none" strike="noStrike" noProof="0">
                          <a:latin typeface="Verdana"/>
                        </a:rPr>
                        <a:t>Receita Anual Projetada</a:t>
                      </a:r>
                      <a:endParaRPr lang="pt-BR" sz="2800">
                        <a:latin typeface="Verdana"/>
                      </a:endParaRPr>
                    </a:p>
                    <a:p>
                      <a:pPr lvl="0" algn="ctr">
                        <a:buNone/>
                      </a:pPr>
                      <a:endParaRPr lang="pt-BR" sz="2800">
                        <a:latin typeface="Verdana"/>
                      </a:endParaRPr>
                    </a:p>
                  </a:txBody>
                  <a:tcPr anchor="ctr">
                    <a:lnL w="12700">
                      <a:solidFill>
                        <a:schemeClr val="tx1"/>
                      </a:solidFill>
                    </a:lnL>
                  </a:tcPr>
                </a:tc>
                <a:extLst>
                  <a:ext uri="{0D108BD9-81ED-4DB2-BD59-A6C34878D82A}">
                    <a16:rowId xmlns:a16="http://schemas.microsoft.com/office/drawing/2014/main" val="3842477640"/>
                  </a:ext>
                </a:extLst>
              </a:tr>
              <a:tr h="1146663">
                <a:tc>
                  <a:txBody>
                    <a:bodyPr/>
                    <a:lstStyle/>
                    <a:p>
                      <a:pPr lvl="0" algn="ctr">
                        <a:buNone/>
                      </a:pPr>
                      <a:r>
                        <a:rPr lang="pt-BR" sz="2800" u="none" strike="noStrike" noProof="0">
                          <a:latin typeface="Verdana"/>
                        </a:rPr>
                        <a:t>Mensal</a:t>
                      </a:r>
                      <a:endParaRPr lang="pt-BR" sz="2800">
                        <a:latin typeface="Verdana"/>
                      </a:endParaRPr>
                    </a:p>
                  </a:txBody>
                  <a:tcPr anchor="ctr">
                    <a:lnL w="0">
                      <a:noFill/>
                    </a:lnL>
                    <a:lnR w="12700">
                      <a:solidFill>
                        <a:schemeClr val="tx1"/>
                      </a:solidFill>
                    </a:lnR>
                    <a:lnT w="12700">
                      <a:solidFill>
                        <a:schemeClr val="tx1"/>
                      </a:solidFill>
                    </a:lnT>
                    <a:lnB w="0">
                      <a:noFill/>
                    </a:lnB>
                  </a:tcPr>
                </a:tc>
                <a:tc>
                  <a:txBody>
                    <a:bodyPr/>
                    <a:lstStyle/>
                    <a:p>
                      <a:pPr lvl="0" algn="ctr">
                        <a:buNone/>
                      </a:pPr>
                      <a:r>
                        <a:rPr lang="pt-BR" sz="2800" u="none" strike="noStrike" noProof="0">
                          <a:latin typeface="Verdana"/>
                        </a:rPr>
                        <a:t>5.000</a:t>
                      </a:r>
                      <a:endParaRPr lang="pt-BR" sz="2800">
                        <a:latin typeface="Verdana"/>
                      </a:endParaRPr>
                    </a:p>
                  </a:txBody>
                  <a:tcPr anchor="ctr">
                    <a:lnL w="12700">
                      <a:solidFill>
                        <a:schemeClr val="tx1"/>
                      </a:solidFill>
                    </a:lnL>
                    <a:lnR w="12700">
                      <a:solidFill>
                        <a:schemeClr val="tx1"/>
                      </a:solidFill>
                    </a:lnR>
                    <a:lnT w="12700">
                      <a:solidFill>
                        <a:schemeClr val="tx1"/>
                      </a:solidFill>
                    </a:lnT>
                  </a:tcPr>
                </a:tc>
                <a:tc>
                  <a:txBody>
                    <a:bodyPr/>
                    <a:lstStyle/>
                    <a:p>
                      <a:pPr lvl="0" algn="ctr">
                        <a:buNone/>
                      </a:pPr>
                      <a:r>
                        <a:rPr lang="pt-BR" sz="2800" u="none" strike="noStrike" noProof="0">
                          <a:latin typeface="Verdana"/>
                        </a:rPr>
                        <a:t>R$ 1.794.000,00 </a:t>
                      </a:r>
                      <a:endParaRPr lang="pt-BR" sz="2800">
                        <a:latin typeface="Verdana"/>
                      </a:endParaRPr>
                    </a:p>
                  </a:txBody>
                  <a:tcPr anchor="ctr">
                    <a:lnL w="12700">
                      <a:solidFill>
                        <a:schemeClr val="tx1"/>
                      </a:solidFill>
                    </a:lnL>
                  </a:tcPr>
                </a:tc>
                <a:extLst>
                  <a:ext uri="{0D108BD9-81ED-4DB2-BD59-A6C34878D82A}">
                    <a16:rowId xmlns:a16="http://schemas.microsoft.com/office/drawing/2014/main" val="2568727148"/>
                  </a:ext>
                </a:extLst>
              </a:tr>
              <a:tr h="1146663">
                <a:tc>
                  <a:txBody>
                    <a:bodyPr/>
                    <a:lstStyle/>
                    <a:p>
                      <a:pPr lvl="0" algn="ctr">
                        <a:buNone/>
                      </a:pPr>
                      <a:r>
                        <a:rPr lang="pt-BR" sz="2800" u="none" strike="noStrike" noProof="0">
                          <a:latin typeface="Verdana"/>
                        </a:rPr>
                        <a:t>Anual</a:t>
                      </a:r>
                      <a:endParaRPr lang="pt-BR" sz="2800">
                        <a:latin typeface="Verdana"/>
                      </a:endParaRPr>
                    </a:p>
                  </a:txBody>
                  <a:tcPr anchor="ctr">
                    <a:lnL w="0">
                      <a:noFill/>
                    </a:lnL>
                    <a:lnR w="12700">
                      <a:solidFill>
                        <a:schemeClr val="tx1"/>
                      </a:solidFill>
                    </a:lnR>
                    <a:lnT w="0">
                      <a:noFill/>
                    </a:lnT>
                    <a:lnB w="0">
                      <a:noFill/>
                    </a:lnB>
                  </a:tcPr>
                </a:tc>
                <a:tc>
                  <a:txBody>
                    <a:bodyPr/>
                    <a:lstStyle/>
                    <a:p>
                      <a:pPr lvl="0" algn="ctr">
                        <a:lnSpc>
                          <a:spcPct val="100000"/>
                        </a:lnSpc>
                        <a:spcBef>
                          <a:spcPts val="0"/>
                        </a:spcBef>
                        <a:spcAft>
                          <a:spcPts val="0"/>
                        </a:spcAft>
                        <a:buNone/>
                      </a:pPr>
                      <a:endParaRPr lang="pt-BR" sz="2800" u="none" strike="noStrike" noProof="0">
                        <a:latin typeface="Verdana"/>
                      </a:endParaRPr>
                    </a:p>
                    <a:p>
                      <a:pPr lvl="0" algn="ctr">
                        <a:lnSpc>
                          <a:spcPct val="100000"/>
                        </a:lnSpc>
                        <a:spcBef>
                          <a:spcPts val="0"/>
                        </a:spcBef>
                        <a:spcAft>
                          <a:spcPts val="0"/>
                        </a:spcAft>
                        <a:buNone/>
                      </a:pPr>
                      <a:r>
                        <a:rPr lang="pt-BR" sz="2800" u="none" strike="noStrike" noProof="0">
                          <a:latin typeface="Verdana"/>
                        </a:rPr>
                        <a:t>5.000</a:t>
                      </a:r>
                      <a:endParaRPr lang="pt-BR" sz="2800">
                        <a:latin typeface="Verdana"/>
                      </a:endParaRPr>
                    </a:p>
                    <a:p>
                      <a:pPr lvl="0" algn="ctr">
                        <a:buNone/>
                      </a:pPr>
                      <a:endParaRPr lang="pt-BR" sz="2800">
                        <a:latin typeface="Verdana"/>
                      </a:endParaRPr>
                    </a:p>
                  </a:txBody>
                  <a:tcPr anchor="ctr">
                    <a:lnL w="12700">
                      <a:solidFill>
                        <a:schemeClr val="tx1"/>
                      </a:solidFill>
                    </a:lnL>
                    <a:lnR w="12700">
                      <a:solidFill>
                        <a:schemeClr val="tx1"/>
                      </a:solidFill>
                    </a:lnR>
                  </a:tcPr>
                </a:tc>
                <a:tc>
                  <a:txBody>
                    <a:bodyPr/>
                    <a:lstStyle/>
                    <a:p>
                      <a:pPr lvl="0" algn="ctr">
                        <a:buNone/>
                      </a:pPr>
                      <a:r>
                        <a:rPr lang="pt-BR" sz="2800" u="none" strike="noStrike" noProof="0">
                          <a:latin typeface="Verdana"/>
                        </a:rPr>
                        <a:t>R$ 1.495.000,00 </a:t>
                      </a:r>
                      <a:endParaRPr lang="pt-BR" sz="2800">
                        <a:latin typeface="Verdana"/>
                      </a:endParaRPr>
                    </a:p>
                  </a:txBody>
                  <a:tcPr anchor="ctr">
                    <a:lnL w="12700">
                      <a:solidFill>
                        <a:schemeClr val="tx1"/>
                      </a:solidFill>
                    </a:lnL>
                  </a:tcPr>
                </a:tc>
                <a:extLst>
                  <a:ext uri="{0D108BD9-81ED-4DB2-BD59-A6C34878D82A}">
                    <a16:rowId xmlns:a16="http://schemas.microsoft.com/office/drawing/2014/main" val="1431226017"/>
                  </a:ext>
                </a:extLst>
              </a:tr>
              <a:tr h="1146663">
                <a:tc>
                  <a:txBody>
                    <a:bodyPr/>
                    <a:lstStyle/>
                    <a:p>
                      <a:pPr lvl="0" algn="ctr">
                        <a:lnSpc>
                          <a:spcPct val="100000"/>
                        </a:lnSpc>
                        <a:spcBef>
                          <a:spcPts val="0"/>
                        </a:spcBef>
                        <a:spcAft>
                          <a:spcPts val="0"/>
                        </a:spcAft>
                        <a:buNone/>
                      </a:pPr>
                      <a:endParaRPr lang="pt-BR" sz="2800" u="none" strike="noStrike" noProof="0">
                        <a:latin typeface="Verdana"/>
                      </a:endParaRPr>
                    </a:p>
                    <a:p>
                      <a:pPr lvl="0" algn="ctr">
                        <a:lnSpc>
                          <a:spcPct val="100000"/>
                        </a:lnSpc>
                        <a:spcBef>
                          <a:spcPts val="0"/>
                        </a:spcBef>
                        <a:spcAft>
                          <a:spcPts val="0"/>
                        </a:spcAft>
                        <a:buNone/>
                      </a:pPr>
                      <a:r>
                        <a:rPr lang="pt-BR" sz="2800" b="1" u="none" strike="noStrike" noProof="0">
                          <a:latin typeface="Verdana"/>
                        </a:rPr>
                        <a:t>Total</a:t>
                      </a:r>
                      <a:endParaRPr lang="pt-BR" sz="2800" b="1">
                        <a:latin typeface="Verdana"/>
                      </a:endParaRPr>
                    </a:p>
                    <a:p>
                      <a:pPr lvl="0" algn="ctr">
                        <a:buNone/>
                      </a:pPr>
                      <a:endParaRPr lang="pt-BR" sz="2800">
                        <a:latin typeface="Verdana"/>
                      </a:endParaRPr>
                    </a:p>
                  </a:txBody>
                  <a:tcPr anchor="ctr">
                    <a:lnL w="0">
                      <a:noFill/>
                    </a:lnL>
                    <a:lnR w="12700">
                      <a:solidFill>
                        <a:schemeClr val="tx1"/>
                      </a:solidFill>
                    </a:lnR>
                    <a:lnT w="0">
                      <a:noFill/>
                    </a:lnT>
                    <a:lnB w="0">
                      <a:noFill/>
                    </a:lnB>
                  </a:tcPr>
                </a:tc>
                <a:tc>
                  <a:txBody>
                    <a:bodyPr/>
                    <a:lstStyle/>
                    <a:p>
                      <a:pPr lvl="0" algn="ctr">
                        <a:buNone/>
                      </a:pPr>
                      <a:r>
                        <a:rPr lang="pt-BR" sz="2800" b="1" u="none" strike="noStrike" noProof="0">
                          <a:latin typeface="Verdana"/>
                        </a:rPr>
                        <a:t>10.000 </a:t>
                      </a:r>
                      <a:endParaRPr lang="pt-BR" sz="2800" b="1">
                        <a:latin typeface="Verdana"/>
                      </a:endParaRPr>
                    </a:p>
                  </a:txBody>
                  <a:tcPr anchor="ctr">
                    <a:lnL w="12700">
                      <a:solidFill>
                        <a:schemeClr val="tx1"/>
                      </a:solidFill>
                    </a:lnL>
                    <a:lnR w="12700">
                      <a:solidFill>
                        <a:schemeClr val="tx1"/>
                      </a:solidFill>
                    </a:lnR>
                  </a:tcPr>
                </a:tc>
                <a:tc>
                  <a:txBody>
                    <a:bodyPr/>
                    <a:lstStyle/>
                    <a:p>
                      <a:pPr lvl="0" algn="ctr">
                        <a:buNone/>
                      </a:pPr>
                      <a:r>
                        <a:rPr lang="pt-BR" sz="2800" b="1" u="none" strike="noStrike" noProof="0">
                          <a:latin typeface="Verdana"/>
                        </a:rPr>
                        <a:t>R$ 3.289.000,00 </a:t>
                      </a:r>
                      <a:endParaRPr lang="pt-BR" sz="2800" b="1">
                        <a:latin typeface="Verdana"/>
                      </a:endParaRPr>
                    </a:p>
                  </a:txBody>
                  <a:tcPr anchor="ctr">
                    <a:lnL w="12700">
                      <a:solidFill>
                        <a:schemeClr val="tx1"/>
                      </a:solidFill>
                    </a:lnL>
                  </a:tcPr>
                </a:tc>
                <a:extLst>
                  <a:ext uri="{0D108BD9-81ED-4DB2-BD59-A6C34878D82A}">
                    <a16:rowId xmlns:a16="http://schemas.microsoft.com/office/drawing/2014/main" val="16665904"/>
                  </a:ext>
                </a:extLst>
              </a:tr>
            </a:tbl>
          </a:graphicData>
        </a:graphic>
      </p:graphicFrame>
      <p:graphicFrame>
        <p:nvGraphicFramePr>
          <p:cNvPr id="8" name="Gráfico 7">
            <a:extLst>
              <a:ext uri="{FF2B5EF4-FFF2-40B4-BE49-F238E27FC236}">
                <a16:creationId xmlns:a16="http://schemas.microsoft.com/office/drawing/2014/main" id="{397E28D6-1F60-7441-2A88-F254BD1F8E81}"/>
              </a:ext>
            </a:extLst>
          </p:cNvPr>
          <p:cNvGraphicFramePr/>
          <p:nvPr>
            <p:extLst>
              <p:ext uri="{D42A27DB-BD31-4B8C-83A1-F6EECF244321}">
                <p14:modId xmlns:p14="http://schemas.microsoft.com/office/powerpoint/2010/main" val="563003253"/>
              </p:ext>
            </p:extLst>
          </p:nvPr>
        </p:nvGraphicFramePr>
        <p:xfrm>
          <a:off x="10271961" y="2033588"/>
          <a:ext cx="9144000" cy="6219825"/>
        </p:xfrm>
        <a:graphic>
          <a:graphicData uri="http://schemas.openxmlformats.org/drawingml/2006/chart">
            <c:chart xmlns:c="http://schemas.openxmlformats.org/drawingml/2006/chart" xmlns:r="http://schemas.openxmlformats.org/officeDocument/2006/relationships" r:id="rId2"/>
          </a:graphicData>
        </a:graphic>
      </p:graphicFrame>
      <p:sp>
        <p:nvSpPr>
          <p:cNvPr id="7" name="CaixaDeTexto 6">
            <a:extLst>
              <a:ext uri="{FF2B5EF4-FFF2-40B4-BE49-F238E27FC236}">
                <a16:creationId xmlns:a16="http://schemas.microsoft.com/office/drawing/2014/main" id="{C4334EC8-8B46-B3B6-2484-F28D722EC9B9}"/>
              </a:ext>
            </a:extLst>
          </p:cNvPr>
          <p:cNvSpPr txBox="1"/>
          <p:nvPr/>
        </p:nvSpPr>
        <p:spPr>
          <a:xfrm>
            <a:off x="178503" y="750001"/>
            <a:ext cx="1242602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9000">
                <a:solidFill>
                  <a:schemeClr val="bg1"/>
                </a:solidFill>
              </a:rPr>
              <a:t>Projeção de</a:t>
            </a:r>
            <a:r>
              <a:rPr lang="pt-BR" sz="9000">
                <a:solidFill>
                  <a:srgbClr val="E78C2B"/>
                </a:solidFill>
              </a:rPr>
              <a:t> Receita Anual</a:t>
            </a:r>
            <a:endParaRPr lang="pt-BR"/>
          </a:p>
        </p:txBody>
      </p:sp>
    </p:spTree>
    <p:extLst>
      <p:ext uri="{BB962C8B-B14F-4D97-AF65-F5344CB8AC3E}">
        <p14:creationId xmlns:p14="http://schemas.microsoft.com/office/powerpoint/2010/main" val="117973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AA4CE-392F-7937-1CCB-511DF5DD2DB7}"/>
            </a:ext>
          </a:extLst>
        </p:cNvPr>
        <p:cNvGrpSpPr/>
        <p:nvPr/>
      </p:nvGrpSpPr>
      <p:grpSpPr>
        <a:xfrm>
          <a:off x="0" y="0"/>
          <a:ext cx="0" cy="0"/>
          <a:chOff x="0" y="0"/>
          <a:chExt cx="0" cy="0"/>
        </a:xfrm>
      </p:grpSpPr>
      <p:sp>
        <p:nvSpPr>
          <p:cNvPr id="10" name="CaixaDeTexto 9">
            <a:extLst>
              <a:ext uri="{FF2B5EF4-FFF2-40B4-BE49-F238E27FC236}">
                <a16:creationId xmlns:a16="http://schemas.microsoft.com/office/drawing/2014/main" id="{0EA0ED9E-5C50-1B5C-20A2-B9C1A4D6B824}"/>
              </a:ext>
            </a:extLst>
          </p:cNvPr>
          <p:cNvSpPr txBox="1"/>
          <p:nvPr/>
        </p:nvSpPr>
        <p:spPr>
          <a:xfrm>
            <a:off x="283779" y="-1972"/>
            <a:ext cx="100347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9000">
                <a:solidFill>
                  <a:schemeClr val="bg1"/>
                </a:solidFill>
                <a:latin typeface="Trebuchet MS"/>
              </a:rPr>
              <a:t>Custos da </a:t>
            </a:r>
            <a:r>
              <a:rPr lang="pt-BR" sz="9000">
                <a:solidFill>
                  <a:srgbClr val="E78C2B"/>
                </a:solidFill>
                <a:latin typeface="Trebuchet MS"/>
              </a:rPr>
              <a:t>Equipe</a:t>
            </a:r>
          </a:p>
        </p:txBody>
      </p:sp>
      <p:sp>
        <p:nvSpPr>
          <p:cNvPr id="3" name="object 2">
            <a:extLst>
              <a:ext uri="{FF2B5EF4-FFF2-40B4-BE49-F238E27FC236}">
                <a16:creationId xmlns:a16="http://schemas.microsoft.com/office/drawing/2014/main" id="{8233F58C-1B8E-2177-B79C-AA9E49639829}"/>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6" name="object 13">
            <a:extLst>
              <a:ext uri="{FF2B5EF4-FFF2-40B4-BE49-F238E27FC236}">
                <a16:creationId xmlns:a16="http://schemas.microsoft.com/office/drawing/2014/main" id="{8AD99807-C1DC-FF1E-B7B2-98B4F7912686}"/>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26" name="Slide Number Placeholder 3">
            <a:extLst>
              <a:ext uri="{FF2B5EF4-FFF2-40B4-BE49-F238E27FC236}">
                <a16:creationId xmlns:a16="http://schemas.microsoft.com/office/drawing/2014/main" id="{33709170-CA29-7747-D529-B0E321B097B7}"/>
              </a:ext>
            </a:extLst>
          </p:cNvPr>
          <p:cNvSpPr>
            <a:spLocks noGrp="1"/>
          </p:cNvSpPr>
          <p:nvPr>
            <p:ph type="sldNum" sz="quarter" idx="7"/>
          </p:nvPr>
        </p:nvSpPr>
        <p:spPr>
          <a:xfrm>
            <a:off x="13858805" y="9228243"/>
            <a:ext cx="4206240" cy="923330"/>
          </a:xfrm>
        </p:spPr>
        <p:txBody>
          <a:bodyPr wrap="square" lIns="0" tIns="0" rIns="0" bIns="0" anchor="t">
            <a:spAutoFit/>
          </a:bodyPr>
          <a:lstStyle/>
          <a:p>
            <a:r>
              <a:rPr lang="pt-BR" sz="6000">
                <a:solidFill>
                  <a:schemeClr val="bg1"/>
                </a:solidFill>
              </a:rPr>
              <a:t>48</a:t>
            </a:r>
          </a:p>
        </p:txBody>
      </p:sp>
      <p:graphicFrame>
        <p:nvGraphicFramePr>
          <p:cNvPr id="28" name="Tabela 27">
            <a:extLst>
              <a:ext uri="{FF2B5EF4-FFF2-40B4-BE49-F238E27FC236}">
                <a16:creationId xmlns:a16="http://schemas.microsoft.com/office/drawing/2014/main" id="{6841516C-C932-584B-2BD1-9F9AFB99BFAE}"/>
              </a:ext>
            </a:extLst>
          </p:cNvPr>
          <p:cNvGraphicFramePr>
            <a:graphicFrameLocks noGrp="1"/>
          </p:cNvGraphicFramePr>
          <p:nvPr>
            <p:extLst>
              <p:ext uri="{D42A27DB-BD31-4B8C-83A1-F6EECF244321}">
                <p14:modId xmlns:p14="http://schemas.microsoft.com/office/powerpoint/2010/main" val="3437767726"/>
              </p:ext>
            </p:extLst>
          </p:nvPr>
        </p:nvGraphicFramePr>
        <p:xfrm>
          <a:off x="598330" y="2322565"/>
          <a:ext cx="16881620" cy="6476494"/>
        </p:xfrm>
        <a:graphic>
          <a:graphicData uri="http://schemas.openxmlformats.org/drawingml/2006/table">
            <a:tbl>
              <a:tblPr firstRow="1" bandRow="1">
                <a:tableStyleId>{2A488322-F2BA-4B5B-9748-0D474271808F}</a:tableStyleId>
              </a:tblPr>
              <a:tblGrid>
                <a:gridCol w="4220405">
                  <a:extLst>
                    <a:ext uri="{9D8B030D-6E8A-4147-A177-3AD203B41FA5}">
                      <a16:colId xmlns:a16="http://schemas.microsoft.com/office/drawing/2014/main" val="2140535598"/>
                    </a:ext>
                  </a:extLst>
                </a:gridCol>
                <a:gridCol w="4220405">
                  <a:extLst>
                    <a:ext uri="{9D8B030D-6E8A-4147-A177-3AD203B41FA5}">
                      <a16:colId xmlns:a16="http://schemas.microsoft.com/office/drawing/2014/main" val="3054207905"/>
                    </a:ext>
                  </a:extLst>
                </a:gridCol>
                <a:gridCol w="4220405">
                  <a:extLst>
                    <a:ext uri="{9D8B030D-6E8A-4147-A177-3AD203B41FA5}">
                      <a16:colId xmlns:a16="http://schemas.microsoft.com/office/drawing/2014/main" val="3393810606"/>
                    </a:ext>
                  </a:extLst>
                </a:gridCol>
                <a:gridCol w="4220405">
                  <a:extLst>
                    <a:ext uri="{9D8B030D-6E8A-4147-A177-3AD203B41FA5}">
                      <a16:colId xmlns:a16="http://schemas.microsoft.com/office/drawing/2014/main" val="4211443157"/>
                    </a:ext>
                  </a:extLst>
                </a:gridCol>
              </a:tblGrid>
              <a:tr h="1253514">
                <a:tc>
                  <a:txBody>
                    <a:bodyPr/>
                    <a:lstStyle/>
                    <a:p>
                      <a:pPr algn="ctr"/>
                      <a:r>
                        <a:rPr lang="pt-BR" sz="2800">
                          <a:latin typeface="Verdana"/>
                        </a:rPr>
                        <a:t>Cargo</a:t>
                      </a:r>
                    </a:p>
                  </a:txBody>
                  <a:tcPr anchor="ctr">
                    <a:lnR w="38100">
                      <a:solidFill>
                        <a:schemeClr val="tx1"/>
                      </a:solidFill>
                    </a:lnR>
                  </a:tcPr>
                </a:tc>
                <a:tc>
                  <a:txBody>
                    <a:bodyPr/>
                    <a:lstStyle/>
                    <a:p>
                      <a:pPr algn="ctr"/>
                      <a:r>
                        <a:rPr lang="pt-BR" sz="2800">
                          <a:latin typeface="Verdana"/>
                        </a:rPr>
                        <a:t>Números de funcionários</a:t>
                      </a:r>
                    </a:p>
                  </a:txBody>
                  <a:tcPr anchor="ctr">
                    <a:lnL w="38100">
                      <a:solidFill>
                        <a:schemeClr val="tx1"/>
                      </a:solidFill>
                    </a:lnL>
                    <a:lnR w="38100">
                      <a:solidFill>
                        <a:schemeClr val="tx1"/>
                      </a:solidFill>
                    </a:lnR>
                  </a:tcPr>
                </a:tc>
                <a:tc>
                  <a:txBody>
                    <a:bodyPr/>
                    <a:lstStyle/>
                    <a:p>
                      <a:pPr algn="ctr"/>
                      <a:r>
                        <a:rPr lang="pt-BR" sz="2800">
                          <a:latin typeface="Verdana"/>
                        </a:rPr>
                        <a:t>Salario/Mes</a:t>
                      </a:r>
                    </a:p>
                  </a:txBody>
                  <a:tcPr anchor="ctr">
                    <a:lnL w="38100">
                      <a:solidFill>
                        <a:schemeClr val="tx1"/>
                      </a:solidFill>
                    </a:lnL>
                    <a:lnR w="38100">
                      <a:solidFill>
                        <a:schemeClr val="tx1"/>
                      </a:solidFill>
                    </a:lnR>
                  </a:tcPr>
                </a:tc>
                <a:tc>
                  <a:txBody>
                    <a:bodyPr/>
                    <a:lstStyle/>
                    <a:p>
                      <a:pPr algn="ctr"/>
                      <a:r>
                        <a:rPr lang="pt-BR" sz="2800">
                          <a:latin typeface="Verdana"/>
                        </a:rPr>
                        <a:t>Salario/anual</a:t>
                      </a:r>
                    </a:p>
                  </a:txBody>
                  <a:tcPr anchor="ctr">
                    <a:lnL w="38100">
                      <a:solidFill>
                        <a:schemeClr val="tx1"/>
                      </a:solidFill>
                    </a:lnL>
                    <a:lnR w="38100">
                      <a:solidFill>
                        <a:schemeClr val="tx1"/>
                      </a:solidFill>
                    </a:lnR>
                  </a:tcPr>
                </a:tc>
                <a:extLst>
                  <a:ext uri="{0D108BD9-81ED-4DB2-BD59-A6C34878D82A}">
                    <a16:rowId xmlns:a16="http://schemas.microsoft.com/office/drawing/2014/main" val="3561313453"/>
                  </a:ext>
                </a:extLst>
              </a:tr>
              <a:tr h="1305745">
                <a:tc>
                  <a:txBody>
                    <a:bodyPr/>
                    <a:lstStyle/>
                    <a:p>
                      <a:pPr algn="ctr"/>
                      <a:r>
                        <a:rPr lang="pt-BR" sz="2800">
                          <a:latin typeface="Verdana"/>
                        </a:rPr>
                        <a:t>Gestor de projetos</a:t>
                      </a:r>
                    </a:p>
                  </a:txBody>
                  <a:tcPr anchor="ctr">
                    <a:lnR w="38100">
                      <a:solidFill>
                        <a:schemeClr val="tx1"/>
                      </a:solidFill>
                    </a:lnR>
                  </a:tcPr>
                </a:tc>
                <a:tc>
                  <a:txBody>
                    <a:bodyPr/>
                    <a:lstStyle/>
                    <a:p>
                      <a:pPr algn="ctr"/>
                      <a:r>
                        <a:rPr lang="pt-BR" sz="2800">
                          <a:latin typeface="Verdana"/>
                        </a:rPr>
                        <a:t>1</a:t>
                      </a:r>
                    </a:p>
                  </a:txBody>
                  <a:tcPr anchor="ctr">
                    <a:lnL w="38100">
                      <a:solidFill>
                        <a:schemeClr val="tx1"/>
                      </a:solidFill>
                    </a:lnL>
                    <a:lnR w="38100">
                      <a:solidFill>
                        <a:schemeClr val="tx1"/>
                      </a:solidFill>
                    </a:lnR>
                  </a:tcPr>
                </a:tc>
                <a:tc>
                  <a:txBody>
                    <a:bodyPr/>
                    <a:lstStyle/>
                    <a:p>
                      <a:pPr algn="ctr"/>
                      <a:r>
                        <a:rPr lang="pt-BR" sz="2800">
                          <a:latin typeface="Verdana"/>
                        </a:rPr>
                        <a:t>10.000</a:t>
                      </a:r>
                    </a:p>
                  </a:txBody>
                  <a:tcPr anchor="ctr">
                    <a:lnL w="38100">
                      <a:solidFill>
                        <a:schemeClr val="tx1"/>
                      </a:solidFill>
                    </a:lnL>
                    <a:lnR w="38100">
                      <a:solidFill>
                        <a:schemeClr val="tx1"/>
                      </a:solidFill>
                    </a:lnR>
                  </a:tcPr>
                </a:tc>
                <a:tc>
                  <a:txBody>
                    <a:bodyPr/>
                    <a:lstStyle/>
                    <a:p>
                      <a:pPr algn="ctr"/>
                      <a:r>
                        <a:rPr lang="pt-BR" sz="2800">
                          <a:latin typeface="Verdana"/>
                        </a:rPr>
                        <a:t>120.000</a:t>
                      </a:r>
                    </a:p>
                  </a:txBody>
                  <a:tcPr anchor="ctr">
                    <a:lnL w="38100">
                      <a:solidFill>
                        <a:schemeClr val="tx1"/>
                      </a:solidFill>
                    </a:lnL>
                    <a:lnR w="38100">
                      <a:solidFill>
                        <a:schemeClr val="tx1"/>
                      </a:solidFill>
                    </a:lnR>
                  </a:tcPr>
                </a:tc>
                <a:extLst>
                  <a:ext uri="{0D108BD9-81ED-4DB2-BD59-A6C34878D82A}">
                    <a16:rowId xmlns:a16="http://schemas.microsoft.com/office/drawing/2014/main" val="2413398022"/>
                  </a:ext>
                </a:extLst>
              </a:tr>
              <a:tr h="1305745">
                <a:tc>
                  <a:txBody>
                    <a:bodyPr/>
                    <a:lstStyle/>
                    <a:p>
                      <a:pPr algn="ctr"/>
                      <a:r>
                        <a:rPr lang="pt-BR" sz="2800">
                          <a:latin typeface="Verdana"/>
                        </a:rPr>
                        <a:t>Arquiteto de software</a:t>
                      </a:r>
                    </a:p>
                  </a:txBody>
                  <a:tcPr anchor="ctr">
                    <a:lnR w="38100">
                      <a:solidFill>
                        <a:schemeClr val="tx1"/>
                      </a:solidFill>
                    </a:lnR>
                  </a:tcPr>
                </a:tc>
                <a:tc>
                  <a:txBody>
                    <a:bodyPr/>
                    <a:lstStyle/>
                    <a:p>
                      <a:pPr algn="ctr"/>
                      <a:r>
                        <a:rPr lang="pt-BR" sz="2800">
                          <a:latin typeface="Verdana"/>
                        </a:rPr>
                        <a:t>1</a:t>
                      </a:r>
                    </a:p>
                  </a:txBody>
                  <a:tcPr anchor="ctr">
                    <a:lnL w="38100">
                      <a:solidFill>
                        <a:schemeClr val="tx1"/>
                      </a:solidFill>
                    </a:lnL>
                    <a:lnR w="38100">
                      <a:solidFill>
                        <a:schemeClr val="tx1"/>
                      </a:solidFill>
                    </a:lnR>
                  </a:tcPr>
                </a:tc>
                <a:tc>
                  <a:txBody>
                    <a:bodyPr/>
                    <a:lstStyle/>
                    <a:p>
                      <a:pPr algn="ctr"/>
                      <a:r>
                        <a:rPr lang="pt-BR" sz="2800">
                          <a:latin typeface="Verdana"/>
                        </a:rPr>
                        <a:t>15.000</a:t>
                      </a:r>
                    </a:p>
                  </a:txBody>
                  <a:tcPr anchor="ctr">
                    <a:lnL w="38100">
                      <a:solidFill>
                        <a:schemeClr val="tx1"/>
                      </a:solidFill>
                    </a:lnL>
                    <a:lnR w="38100">
                      <a:solidFill>
                        <a:schemeClr val="tx1"/>
                      </a:solidFill>
                    </a:lnR>
                  </a:tcPr>
                </a:tc>
                <a:tc>
                  <a:txBody>
                    <a:bodyPr/>
                    <a:lstStyle/>
                    <a:p>
                      <a:pPr algn="ctr"/>
                      <a:r>
                        <a:rPr lang="pt-BR" sz="2800">
                          <a:latin typeface="Verdana"/>
                        </a:rPr>
                        <a:t>180.000</a:t>
                      </a:r>
                    </a:p>
                  </a:txBody>
                  <a:tcPr anchor="ctr">
                    <a:lnL w="38100">
                      <a:solidFill>
                        <a:schemeClr val="tx1"/>
                      </a:solidFill>
                    </a:lnL>
                    <a:lnR w="38100">
                      <a:solidFill>
                        <a:schemeClr val="tx1"/>
                      </a:solidFill>
                    </a:lnR>
                  </a:tcPr>
                </a:tc>
                <a:extLst>
                  <a:ext uri="{0D108BD9-81ED-4DB2-BD59-A6C34878D82A}">
                    <a16:rowId xmlns:a16="http://schemas.microsoft.com/office/drawing/2014/main" val="3447375860"/>
                  </a:ext>
                </a:extLst>
              </a:tr>
              <a:tr h="1305745">
                <a:tc>
                  <a:txBody>
                    <a:bodyPr/>
                    <a:lstStyle/>
                    <a:p>
                      <a:pPr algn="ctr"/>
                      <a:r>
                        <a:rPr lang="pt-BR" sz="2800">
                          <a:latin typeface="Verdana"/>
                        </a:rPr>
                        <a:t>Desenvolvedores</a:t>
                      </a:r>
                    </a:p>
                  </a:txBody>
                  <a:tcPr anchor="ctr">
                    <a:lnR w="38100">
                      <a:solidFill>
                        <a:schemeClr val="tx1"/>
                      </a:solidFill>
                    </a:lnR>
                  </a:tcPr>
                </a:tc>
                <a:tc>
                  <a:txBody>
                    <a:bodyPr/>
                    <a:lstStyle/>
                    <a:p>
                      <a:pPr algn="ctr"/>
                      <a:r>
                        <a:rPr lang="pt-BR" sz="2800">
                          <a:latin typeface="Verdana"/>
                        </a:rPr>
                        <a:t>3</a:t>
                      </a:r>
                    </a:p>
                  </a:txBody>
                  <a:tcPr anchor="ctr">
                    <a:lnL w="38100">
                      <a:solidFill>
                        <a:schemeClr val="tx1"/>
                      </a:solidFill>
                    </a:lnL>
                    <a:lnR w="38100">
                      <a:solidFill>
                        <a:schemeClr val="tx1"/>
                      </a:solidFill>
                    </a:lnR>
                  </a:tcPr>
                </a:tc>
                <a:tc>
                  <a:txBody>
                    <a:bodyPr/>
                    <a:lstStyle/>
                    <a:p>
                      <a:pPr algn="ctr"/>
                      <a:r>
                        <a:rPr lang="pt-BR" sz="2800">
                          <a:latin typeface="Verdana"/>
                        </a:rPr>
                        <a:t>6.0000</a:t>
                      </a:r>
                    </a:p>
                  </a:txBody>
                  <a:tcPr anchor="ctr">
                    <a:lnL w="38100">
                      <a:solidFill>
                        <a:schemeClr val="tx1"/>
                      </a:solidFill>
                    </a:lnL>
                    <a:lnR w="38100">
                      <a:solidFill>
                        <a:schemeClr val="tx1"/>
                      </a:solidFill>
                    </a:lnR>
                  </a:tcPr>
                </a:tc>
                <a:tc>
                  <a:txBody>
                    <a:bodyPr/>
                    <a:lstStyle/>
                    <a:p>
                      <a:pPr algn="ctr"/>
                      <a:r>
                        <a:rPr lang="pt-BR" sz="2800">
                          <a:latin typeface="Verdana"/>
                        </a:rPr>
                        <a:t>216.000</a:t>
                      </a:r>
                    </a:p>
                  </a:txBody>
                  <a:tcPr anchor="ctr">
                    <a:lnL w="38100">
                      <a:solidFill>
                        <a:schemeClr val="tx1"/>
                      </a:solidFill>
                    </a:lnL>
                    <a:lnR w="38100">
                      <a:solidFill>
                        <a:schemeClr val="tx1"/>
                      </a:solidFill>
                    </a:lnR>
                  </a:tcPr>
                </a:tc>
                <a:extLst>
                  <a:ext uri="{0D108BD9-81ED-4DB2-BD59-A6C34878D82A}">
                    <a16:rowId xmlns:a16="http://schemas.microsoft.com/office/drawing/2014/main" val="4146102756"/>
                  </a:ext>
                </a:extLst>
              </a:tr>
              <a:tr h="1305745">
                <a:tc>
                  <a:txBody>
                    <a:bodyPr/>
                    <a:lstStyle/>
                    <a:p>
                      <a:pPr algn="ctr"/>
                      <a:r>
                        <a:rPr lang="pt-BR" sz="2800" b="1">
                          <a:latin typeface="Verdana"/>
                        </a:rPr>
                        <a:t>Valor Total</a:t>
                      </a:r>
                    </a:p>
                  </a:txBody>
                  <a:tcPr anchor="ctr">
                    <a:lnR w="38100">
                      <a:solidFill>
                        <a:schemeClr val="tx1"/>
                      </a:solidFill>
                    </a:lnR>
                  </a:tcPr>
                </a:tc>
                <a:tc>
                  <a:txBody>
                    <a:bodyPr/>
                    <a:lstStyle/>
                    <a:p>
                      <a:pPr algn="ctr"/>
                      <a:r>
                        <a:rPr lang="pt-BR" sz="2800" b="1">
                          <a:latin typeface="Verdana"/>
                        </a:rPr>
                        <a:t>5</a:t>
                      </a:r>
                    </a:p>
                  </a:txBody>
                  <a:tcPr anchor="ctr">
                    <a:lnL w="38100">
                      <a:solidFill>
                        <a:schemeClr val="tx1"/>
                      </a:solidFill>
                    </a:lnL>
                    <a:lnR w="38100">
                      <a:solidFill>
                        <a:schemeClr val="tx1"/>
                      </a:solidFill>
                    </a:lnR>
                  </a:tcPr>
                </a:tc>
                <a:tc>
                  <a:txBody>
                    <a:bodyPr/>
                    <a:lstStyle/>
                    <a:p>
                      <a:pPr algn="ctr"/>
                      <a:r>
                        <a:rPr lang="pt-BR" sz="2800" b="1">
                          <a:latin typeface="Verdana"/>
                        </a:rPr>
                        <a:t>43.000</a:t>
                      </a:r>
                    </a:p>
                  </a:txBody>
                  <a:tcPr anchor="ctr">
                    <a:lnL w="38100">
                      <a:solidFill>
                        <a:schemeClr val="tx1"/>
                      </a:solidFill>
                    </a:lnL>
                    <a:lnR w="38100">
                      <a:solidFill>
                        <a:schemeClr val="tx1"/>
                      </a:solidFill>
                    </a:lnR>
                  </a:tcPr>
                </a:tc>
                <a:tc>
                  <a:txBody>
                    <a:bodyPr/>
                    <a:lstStyle/>
                    <a:p>
                      <a:pPr algn="ctr"/>
                      <a:r>
                        <a:rPr lang="pt-BR" sz="2800" b="1">
                          <a:latin typeface="Verdana"/>
                        </a:rPr>
                        <a:t>588.000</a:t>
                      </a:r>
                    </a:p>
                  </a:txBody>
                  <a:tcPr anchor="ctr">
                    <a:lnL w="38100">
                      <a:solidFill>
                        <a:schemeClr val="tx1"/>
                      </a:solidFill>
                    </a:lnL>
                    <a:lnR w="38100">
                      <a:solidFill>
                        <a:schemeClr val="tx1"/>
                      </a:solidFill>
                    </a:lnR>
                  </a:tcPr>
                </a:tc>
                <a:extLst>
                  <a:ext uri="{0D108BD9-81ED-4DB2-BD59-A6C34878D82A}">
                    <a16:rowId xmlns:a16="http://schemas.microsoft.com/office/drawing/2014/main" val="399358650"/>
                  </a:ext>
                </a:extLst>
              </a:tr>
            </a:tbl>
          </a:graphicData>
        </a:graphic>
      </p:graphicFrame>
    </p:spTree>
    <p:extLst>
      <p:ext uri="{BB962C8B-B14F-4D97-AF65-F5344CB8AC3E}">
        <p14:creationId xmlns:p14="http://schemas.microsoft.com/office/powerpoint/2010/main" val="244740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39535B-ED81-7365-EDFC-E16791EFB7DC}"/>
              </a:ext>
            </a:extLst>
          </p:cNvPr>
          <p:cNvSpPr>
            <a:spLocks noGrp="1"/>
          </p:cNvSpPr>
          <p:nvPr>
            <p:ph type="sldNum" sz="quarter" idx="7"/>
          </p:nvPr>
        </p:nvSpPr>
        <p:spPr>
          <a:xfrm>
            <a:off x="13915250" y="9242354"/>
            <a:ext cx="4206240" cy="923330"/>
          </a:xfrm>
        </p:spPr>
        <p:txBody>
          <a:bodyPr wrap="square" lIns="0" tIns="0" rIns="0" bIns="0" anchor="t">
            <a:spAutoFit/>
          </a:bodyPr>
          <a:lstStyle/>
          <a:p>
            <a:r>
              <a:rPr lang="pt-BR" sz="6000">
                <a:solidFill>
                  <a:schemeClr val="bg1"/>
                </a:solidFill>
              </a:rPr>
              <a:t>49</a:t>
            </a:r>
          </a:p>
        </p:txBody>
      </p:sp>
      <p:sp>
        <p:nvSpPr>
          <p:cNvPr id="7" name="CaixaDeTexto 6">
            <a:extLst>
              <a:ext uri="{FF2B5EF4-FFF2-40B4-BE49-F238E27FC236}">
                <a16:creationId xmlns:a16="http://schemas.microsoft.com/office/drawing/2014/main" id="{D8D78C08-9394-8B24-35AD-7342BCD81A59}"/>
              </a:ext>
            </a:extLst>
          </p:cNvPr>
          <p:cNvSpPr txBox="1"/>
          <p:nvPr/>
        </p:nvSpPr>
        <p:spPr>
          <a:xfrm>
            <a:off x="608942" y="2885088"/>
            <a:ext cx="792611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9600">
                <a:solidFill>
                  <a:schemeClr val="bg1"/>
                </a:solidFill>
                <a:latin typeface="Trebuchet MS"/>
              </a:rPr>
              <a:t>Gastos com Servidores </a:t>
            </a:r>
            <a:r>
              <a:rPr lang="pt-BR" sz="9600">
                <a:solidFill>
                  <a:srgbClr val="E78C2B"/>
                </a:solidFill>
                <a:latin typeface="Trebuchet MS"/>
              </a:rPr>
              <a:t>AWS</a:t>
            </a:r>
          </a:p>
        </p:txBody>
      </p:sp>
      <p:sp>
        <p:nvSpPr>
          <p:cNvPr id="8" name="CaixaDeTexto 7">
            <a:extLst>
              <a:ext uri="{FF2B5EF4-FFF2-40B4-BE49-F238E27FC236}">
                <a16:creationId xmlns:a16="http://schemas.microsoft.com/office/drawing/2014/main" id="{66A9EA36-46D3-4B9B-B2FE-C865E5EEEE32}"/>
              </a:ext>
            </a:extLst>
          </p:cNvPr>
          <p:cNvSpPr txBox="1"/>
          <p:nvPr/>
        </p:nvSpPr>
        <p:spPr>
          <a:xfrm>
            <a:off x="8684178" y="1344218"/>
            <a:ext cx="792945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E68D19"/>
                </a:solidFill>
                <a:latin typeface="Trebuchet MS"/>
                <a:ea typeface="Verdana"/>
              </a:rPr>
              <a:t>Amazon API Gateway</a:t>
            </a:r>
            <a:endParaRPr lang="en-US" sz="6000">
              <a:solidFill>
                <a:srgbClr val="E68D19"/>
              </a:solidFill>
              <a:latin typeface="Trebuchet MS"/>
              <a:ea typeface="Verdana"/>
            </a:endParaRPr>
          </a:p>
        </p:txBody>
      </p:sp>
      <p:sp>
        <p:nvSpPr>
          <p:cNvPr id="9" name="CaixaDeTexto 8">
            <a:extLst>
              <a:ext uri="{FF2B5EF4-FFF2-40B4-BE49-F238E27FC236}">
                <a16:creationId xmlns:a16="http://schemas.microsoft.com/office/drawing/2014/main" id="{E07D7239-1858-0823-FFA2-E8C9203F828F}"/>
              </a:ext>
            </a:extLst>
          </p:cNvPr>
          <p:cNvSpPr txBox="1"/>
          <p:nvPr/>
        </p:nvSpPr>
        <p:spPr>
          <a:xfrm>
            <a:off x="8926809" y="2269067"/>
            <a:ext cx="7975381" cy="75559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rtl="0">
              <a:buFont typeface="Arial"/>
              <a:buChar char="•"/>
            </a:pPr>
            <a:r>
              <a:rPr lang="en-US" sz="2800" b="1" err="1">
                <a:solidFill>
                  <a:srgbClr val="E78C2B"/>
                </a:solidFill>
                <a:latin typeface="Verdana"/>
                <a:ea typeface="Verdana"/>
              </a:rPr>
              <a:t>Função</a:t>
            </a:r>
            <a:r>
              <a:rPr lang="en-US" sz="2800">
                <a:solidFill>
                  <a:srgbClr val="E78C2B"/>
                </a:solidFill>
                <a:latin typeface="Verdana"/>
                <a:ea typeface="Verdana"/>
              </a:rPr>
              <a:t>:</a:t>
            </a:r>
            <a:r>
              <a:rPr lang="en-US" sz="2800">
                <a:solidFill>
                  <a:srgbClr val="FFFFFF"/>
                </a:solidFill>
                <a:latin typeface="Verdana"/>
                <a:ea typeface="Verdana"/>
              </a:rPr>
              <a:t> Serviço para </a:t>
            </a:r>
            <a:r>
              <a:rPr lang="en-US" sz="2800" err="1">
                <a:solidFill>
                  <a:srgbClr val="FFFFFF"/>
                </a:solidFill>
                <a:latin typeface="Verdana"/>
                <a:ea typeface="Verdana"/>
              </a:rPr>
              <a:t>criar</a:t>
            </a:r>
            <a:r>
              <a:rPr lang="en-US" sz="2800">
                <a:solidFill>
                  <a:srgbClr val="FFFFFF"/>
                </a:solidFill>
                <a:latin typeface="Verdana"/>
                <a:ea typeface="Verdana"/>
              </a:rPr>
              <a:t>, </a:t>
            </a:r>
            <a:r>
              <a:rPr lang="en-US" sz="2800" err="1">
                <a:solidFill>
                  <a:srgbClr val="FFFFFF"/>
                </a:solidFill>
                <a:latin typeface="Verdana"/>
                <a:ea typeface="Verdana"/>
              </a:rPr>
              <a:t>gerenciar</a:t>
            </a:r>
            <a:r>
              <a:rPr lang="en-US" sz="2800">
                <a:solidFill>
                  <a:srgbClr val="FFFFFF"/>
                </a:solidFill>
                <a:latin typeface="Verdana"/>
                <a:ea typeface="Verdana"/>
              </a:rPr>
              <a:t> e </a:t>
            </a:r>
            <a:r>
              <a:rPr lang="en-US" sz="2800" err="1">
                <a:solidFill>
                  <a:srgbClr val="FFFFFF"/>
                </a:solidFill>
                <a:latin typeface="Verdana"/>
                <a:ea typeface="Verdana"/>
              </a:rPr>
              <a:t>monitorar</a:t>
            </a:r>
            <a:r>
              <a:rPr lang="en-US" sz="2800">
                <a:solidFill>
                  <a:srgbClr val="FFFFFF"/>
                </a:solidFill>
                <a:latin typeface="Verdana"/>
                <a:ea typeface="Verdana"/>
              </a:rPr>
              <a:t> APIs (HTTP, REST e WebSocket);</a:t>
            </a:r>
            <a:endParaRPr lang="pt-BR" sz="2800">
              <a:latin typeface="Verdana"/>
              <a:ea typeface="Verdana"/>
            </a:endParaRPr>
          </a:p>
          <a:p>
            <a:pPr algn="just" rtl="0"/>
            <a:endParaRPr lang="en-US" sz="2800" b="1">
              <a:solidFill>
                <a:srgbClr val="FFFFFF"/>
              </a:solidFill>
              <a:latin typeface="Verdana"/>
              <a:ea typeface="Verdana"/>
            </a:endParaRPr>
          </a:p>
          <a:p>
            <a:pPr marL="457200" indent="-457200" algn="just">
              <a:buFont typeface="Arial"/>
              <a:buChar char="•"/>
            </a:pPr>
            <a:r>
              <a:rPr lang="en-US" sz="2800" b="1" err="1">
                <a:solidFill>
                  <a:srgbClr val="E78C2B"/>
                </a:solidFill>
                <a:latin typeface="Verdana"/>
                <a:ea typeface="Verdana"/>
              </a:rPr>
              <a:t>Região</a:t>
            </a:r>
            <a:r>
              <a:rPr lang="en-US" sz="2800">
                <a:solidFill>
                  <a:srgbClr val="E78C2B"/>
                </a:solidFill>
                <a:latin typeface="Verdana"/>
                <a:ea typeface="Verdana"/>
              </a:rPr>
              <a:t>:</a:t>
            </a:r>
            <a:r>
              <a:rPr lang="en-US" sz="2800">
                <a:solidFill>
                  <a:srgbClr val="FFFFFF"/>
                </a:solidFill>
                <a:latin typeface="Verdana"/>
                <a:ea typeface="Verdana"/>
              </a:rPr>
              <a:t> South America (São Paulo);</a:t>
            </a:r>
          </a:p>
          <a:p>
            <a:pPr algn="just" rtl="0"/>
            <a:endParaRPr lang="en-US" sz="2800" b="1">
              <a:solidFill>
                <a:srgbClr val="FFFFFF"/>
              </a:solidFill>
              <a:latin typeface="Verdana"/>
              <a:ea typeface="Verdana"/>
            </a:endParaRPr>
          </a:p>
          <a:p>
            <a:pPr marL="457200" indent="-457200" algn="just">
              <a:buFont typeface="Arial"/>
              <a:buChar char="•"/>
            </a:pPr>
            <a:r>
              <a:rPr lang="en-US" sz="2800" b="1">
                <a:solidFill>
                  <a:srgbClr val="E78C2B"/>
                </a:solidFill>
                <a:latin typeface="Verdana"/>
                <a:ea typeface="Verdana"/>
              </a:rPr>
              <a:t>Custo Mensal</a:t>
            </a:r>
            <a:r>
              <a:rPr lang="en-US" sz="2800">
                <a:solidFill>
                  <a:srgbClr val="E78C2B"/>
                </a:solidFill>
                <a:latin typeface="Verdana"/>
                <a:ea typeface="Verdana"/>
              </a:rPr>
              <a:t>:</a:t>
            </a:r>
            <a:r>
              <a:rPr lang="en-US" sz="2800">
                <a:solidFill>
                  <a:srgbClr val="FFFFFF"/>
                </a:solidFill>
                <a:latin typeface="Verdana"/>
                <a:ea typeface="Verdana"/>
              </a:rPr>
              <a:t> US$186.80(R$1026,97).</a:t>
            </a:r>
          </a:p>
          <a:p>
            <a:pPr algn="just" rtl="0"/>
            <a:endParaRPr lang="en-US" sz="2800" b="1">
              <a:solidFill>
                <a:srgbClr val="FFFFFF"/>
              </a:solidFill>
              <a:latin typeface="Verdana"/>
              <a:ea typeface="Verdana"/>
            </a:endParaRPr>
          </a:p>
          <a:p>
            <a:pPr algn="just"/>
            <a:r>
              <a:rPr lang="en-US" sz="2800" b="1">
                <a:solidFill>
                  <a:srgbClr val="FFFFFF"/>
                </a:solidFill>
                <a:latin typeface="Verdana"/>
                <a:ea typeface="Verdana"/>
              </a:rPr>
              <a:t> - </a:t>
            </a:r>
            <a:r>
              <a:rPr lang="en-US" sz="2800" b="1">
                <a:solidFill>
                  <a:srgbClr val="E78C2B"/>
                </a:solidFill>
                <a:latin typeface="Verdana"/>
                <a:ea typeface="Verdana"/>
              </a:rPr>
              <a:t>HTTP/REST</a:t>
            </a:r>
            <a:r>
              <a:rPr lang="en-US" sz="2800">
                <a:solidFill>
                  <a:srgbClr val="E78C2B"/>
                </a:solidFill>
                <a:latin typeface="Verdana"/>
                <a:ea typeface="Verdana"/>
              </a:rPr>
              <a:t>:</a:t>
            </a:r>
            <a:r>
              <a:rPr lang="en-US" sz="2800">
                <a:solidFill>
                  <a:srgbClr val="FFFFFF"/>
                </a:solidFill>
                <a:latin typeface="Verdana"/>
                <a:ea typeface="Verdana"/>
              </a:rPr>
              <a:t> </a:t>
            </a:r>
            <a:r>
              <a:rPr lang="en-US" sz="2800" err="1">
                <a:solidFill>
                  <a:srgbClr val="FFFFFF"/>
                </a:solidFill>
                <a:latin typeface="Verdana"/>
                <a:ea typeface="Verdana"/>
              </a:rPr>
              <a:t>Cobrança</a:t>
            </a:r>
            <a:r>
              <a:rPr lang="en-US" sz="2800">
                <a:solidFill>
                  <a:srgbClr val="FFFFFF"/>
                </a:solidFill>
                <a:latin typeface="Verdana"/>
                <a:ea typeface="Verdana"/>
              </a:rPr>
              <a:t> </a:t>
            </a:r>
            <a:r>
              <a:rPr lang="en-US" sz="2800" err="1">
                <a:solidFill>
                  <a:srgbClr val="FFFFFF"/>
                </a:solidFill>
                <a:latin typeface="Verdana"/>
                <a:ea typeface="Verdana"/>
              </a:rPr>
              <a:t>baseada</a:t>
            </a:r>
            <a:r>
              <a:rPr lang="en-US" sz="2800">
                <a:solidFill>
                  <a:srgbClr val="FFFFFF"/>
                </a:solidFill>
                <a:latin typeface="Verdana"/>
                <a:ea typeface="Verdana"/>
              </a:rPr>
              <a:t> no         volume de </a:t>
            </a:r>
            <a:r>
              <a:rPr lang="en-US" sz="2800" err="1">
                <a:solidFill>
                  <a:srgbClr val="FFFFFF"/>
                </a:solidFill>
                <a:latin typeface="Verdana"/>
                <a:ea typeface="Verdana"/>
              </a:rPr>
              <a:t>solicitações</a:t>
            </a:r>
            <a:r>
              <a:rPr lang="en-US" sz="2800">
                <a:solidFill>
                  <a:srgbClr val="FFFFFF"/>
                </a:solidFill>
                <a:latin typeface="Verdana"/>
                <a:ea typeface="Verdana"/>
              </a:rPr>
              <a:t>                    (</a:t>
            </a:r>
            <a:r>
              <a:rPr lang="en-US" sz="2800" err="1">
                <a:solidFill>
                  <a:srgbClr val="FFFFFF"/>
                </a:solidFill>
                <a:latin typeface="Verdana"/>
                <a:ea typeface="Verdana"/>
              </a:rPr>
              <a:t>milhões</a:t>
            </a:r>
            <a:r>
              <a:rPr lang="en-US" sz="2800">
                <a:solidFill>
                  <a:srgbClr val="FFFFFF"/>
                </a:solidFill>
                <a:latin typeface="Verdana"/>
                <a:ea typeface="Verdana"/>
              </a:rPr>
              <a:t>/</a:t>
            </a:r>
            <a:r>
              <a:rPr lang="en-US" sz="2800" err="1">
                <a:solidFill>
                  <a:srgbClr val="FFFFFF"/>
                </a:solidFill>
                <a:latin typeface="Verdana"/>
                <a:ea typeface="Verdana"/>
              </a:rPr>
              <a:t>mês</a:t>
            </a:r>
            <a:r>
              <a:rPr lang="en-US" sz="2800">
                <a:solidFill>
                  <a:srgbClr val="FFFFFF"/>
                </a:solidFill>
                <a:latin typeface="Verdana"/>
                <a:ea typeface="Verdana"/>
              </a:rPr>
              <a:t>);</a:t>
            </a:r>
          </a:p>
          <a:p>
            <a:pPr algn="just"/>
            <a:endParaRPr lang="en-US" sz="2800">
              <a:solidFill>
                <a:srgbClr val="FFFFFF"/>
              </a:solidFill>
              <a:latin typeface="Verdana"/>
              <a:ea typeface="Verdana"/>
            </a:endParaRPr>
          </a:p>
          <a:p>
            <a:pPr algn="just" rtl="0"/>
            <a:r>
              <a:rPr lang="en-US" sz="2800" b="1">
                <a:solidFill>
                  <a:srgbClr val="FFFFFF"/>
                </a:solidFill>
                <a:latin typeface="Verdana"/>
                <a:ea typeface="Verdana"/>
              </a:rPr>
              <a:t> - </a:t>
            </a:r>
            <a:r>
              <a:rPr lang="en-US" sz="2800" b="1" err="1">
                <a:solidFill>
                  <a:srgbClr val="E78C2B"/>
                </a:solidFill>
                <a:latin typeface="Verdana"/>
                <a:ea typeface="Verdana"/>
              </a:rPr>
              <a:t>Tamanho</a:t>
            </a:r>
            <a:r>
              <a:rPr lang="en-US" sz="2800" b="1">
                <a:solidFill>
                  <a:srgbClr val="E78C2B"/>
                </a:solidFill>
                <a:latin typeface="Verdana"/>
                <a:ea typeface="Verdana"/>
              </a:rPr>
              <a:t> </a:t>
            </a:r>
            <a:r>
              <a:rPr lang="en-US" sz="2800" b="1" err="1">
                <a:solidFill>
                  <a:srgbClr val="E78C2B"/>
                </a:solidFill>
                <a:latin typeface="Verdana"/>
                <a:ea typeface="Verdana"/>
              </a:rPr>
              <a:t>médio</a:t>
            </a:r>
            <a:r>
              <a:rPr lang="en-US" sz="2800" b="1">
                <a:solidFill>
                  <a:srgbClr val="E78C2B"/>
                </a:solidFill>
                <a:latin typeface="Verdana"/>
                <a:ea typeface="Verdana"/>
              </a:rPr>
              <a:t> das </a:t>
            </a:r>
            <a:r>
              <a:rPr lang="en-US" sz="2800" b="1" err="1">
                <a:solidFill>
                  <a:srgbClr val="E78C2B"/>
                </a:solidFill>
                <a:latin typeface="Verdana"/>
                <a:ea typeface="Verdana"/>
              </a:rPr>
              <a:t>solicitações</a:t>
            </a:r>
            <a:r>
              <a:rPr lang="en-US" sz="2800">
                <a:solidFill>
                  <a:srgbClr val="E78C2B"/>
                </a:solidFill>
                <a:latin typeface="Verdana"/>
                <a:ea typeface="Verdana"/>
              </a:rPr>
              <a:t>:</a:t>
            </a:r>
            <a:r>
              <a:rPr lang="en-US" sz="2800">
                <a:solidFill>
                  <a:srgbClr val="FFFFFF"/>
                </a:solidFill>
                <a:latin typeface="Verdana"/>
                <a:ea typeface="Verdana"/>
              </a:rPr>
              <a:t>    34 KB (</a:t>
            </a:r>
            <a:r>
              <a:rPr lang="en-US" sz="2800" err="1">
                <a:solidFill>
                  <a:srgbClr val="FFFFFF"/>
                </a:solidFill>
                <a:latin typeface="Verdana"/>
                <a:ea typeface="Verdana"/>
              </a:rPr>
              <a:t>afeta</a:t>
            </a:r>
            <a:r>
              <a:rPr lang="en-US" sz="2800">
                <a:solidFill>
                  <a:srgbClr val="FFFFFF"/>
                </a:solidFill>
                <a:latin typeface="Verdana"/>
                <a:ea typeface="Verdana"/>
              </a:rPr>
              <a:t> custos de </a:t>
            </a:r>
            <a:r>
              <a:rPr lang="en-US" sz="2800" err="1">
                <a:solidFill>
                  <a:srgbClr val="FFFFFF"/>
                </a:solidFill>
                <a:latin typeface="Verdana"/>
                <a:ea typeface="Verdana"/>
              </a:rPr>
              <a:t>transferência</a:t>
            </a:r>
            <a:r>
              <a:rPr lang="en-US" sz="2800">
                <a:solidFill>
                  <a:srgbClr val="FFFFFF"/>
                </a:solidFill>
                <a:latin typeface="Verdana"/>
                <a:ea typeface="Verdana"/>
              </a:rPr>
              <a:t>    de dados);</a:t>
            </a:r>
          </a:p>
          <a:p>
            <a:pPr algn="just" rtl="0"/>
            <a:endParaRPr lang="en-US" sz="2900">
              <a:solidFill>
                <a:srgbClr val="FFFFFF"/>
              </a:solidFill>
              <a:latin typeface="Verdana"/>
              <a:ea typeface="Verdana"/>
            </a:endParaRPr>
          </a:p>
          <a:p>
            <a:endParaRPr lang="en-US">
              <a:solidFill>
                <a:srgbClr val="000000"/>
              </a:solidFill>
            </a:endParaRPr>
          </a:p>
          <a:p>
            <a:endParaRPr lang="en-US"/>
          </a:p>
        </p:txBody>
      </p:sp>
      <p:sp>
        <p:nvSpPr>
          <p:cNvPr id="3" name="object 2">
            <a:extLst>
              <a:ext uri="{FF2B5EF4-FFF2-40B4-BE49-F238E27FC236}">
                <a16:creationId xmlns:a16="http://schemas.microsoft.com/office/drawing/2014/main" id="{2552C4BE-6375-7C23-51D2-A99784EE449B}"/>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6" name="object 13">
            <a:extLst>
              <a:ext uri="{FF2B5EF4-FFF2-40B4-BE49-F238E27FC236}">
                <a16:creationId xmlns:a16="http://schemas.microsoft.com/office/drawing/2014/main" id="{F1BF0E6A-D840-D516-FAD6-CF0910CB625F}"/>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Tree>
    <p:extLst>
      <p:ext uri="{BB962C8B-B14F-4D97-AF65-F5344CB8AC3E}">
        <p14:creationId xmlns:p14="http://schemas.microsoft.com/office/powerpoint/2010/main" val="243884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0BF17-7532-71C3-A6BA-02E0B5CCA8E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8E989AD-C526-1202-CFAC-3FF48E2A902D}"/>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pic>
        <p:nvPicPr>
          <p:cNvPr id="4" name="object 4">
            <a:extLst>
              <a:ext uri="{FF2B5EF4-FFF2-40B4-BE49-F238E27FC236}">
                <a16:creationId xmlns:a16="http://schemas.microsoft.com/office/drawing/2014/main" id="{259B5831-11E9-70C1-DE69-DB0A3028758B}"/>
              </a:ext>
            </a:extLst>
          </p:cNvPr>
          <p:cNvPicPr/>
          <p:nvPr/>
        </p:nvPicPr>
        <p:blipFill>
          <a:blip r:embed="rId2" cstate="print"/>
          <a:stretch>
            <a:fillRect/>
          </a:stretch>
        </p:blipFill>
        <p:spPr>
          <a:xfrm>
            <a:off x="10190042" y="1028700"/>
            <a:ext cx="7069257" cy="8229600"/>
          </a:xfrm>
          <a:prstGeom prst="rect">
            <a:avLst/>
          </a:prstGeom>
        </p:spPr>
      </p:pic>
      <p:sp>
        <p:nvSpPr>
          <p:cNvPr id="16" name="object 16">
            <a:extLst>
              <a:ext uri="{FF2B5EF4-FFF2-40B4-BE49-F238E27FC236}">
                <a16:creationId xmlns:a16="http://schemas.microsoft.com/office/drawing/2014/main" id="{12DCBECE-9454-8D91-0DE2-42270C3A986D}"/>
              </a:ext>
            </a:extLst>
          </p:cNvPr>
          <p:cNvSpPr/>
          <p:nvPr/>
        </p:nvSpPr>
        <p:spPr>
          <a:xfrm>
            <a:off x="125289" y="118761"/>
            <a:ext cx="4164965" cy="1245870"/>
          </a:xfrm>
          <a:custGeom>
            <a:avLst/>
            <a:gdLst/>
            <a:ahLst/>
            <a:cxnLst/>
            <a:rect l="l" t="t" r="r" b="b"/>
            <a:pathLst>
              <a:path w="4164965" h="1245870">
                <a:moveTo>
                  <a:pt x="4159840" y="48056"/>
                </a:moveTo>
                <a:lnTo>
                  <a:pt x="4163450" y="48056"/>
                </a:lnTo>
                <a:lnTo>
                  <a:pt x="4164904" y="46603"/>
                </a:lnTo>
                <a:lnTo>
                  <a:pt x="4164904" y="42973"/>
                </a:lnTo>
                <a:lnTo>
                  <a:pt x="4163450" y="41517"/>
                </a:lnTo>
                <a:lnTo>
                  <a:pt x="4159823" y="41517"/>
                </a:lnTo>
                <a:lnTo>
                  <a:pt x="4158369" y="42973"/>
                </a:lnTo>
                <a:lnTo>
                  <a:pt x="4158369" y="46603"/>
                </a:lnTo>
                <a:lnTo>
                  <a:pt x="4159840" y="48056"/>
                </a:lnTo>
                <a:close/>
              </a:path>
              <a:path w="4164965" h="1245870">
                <a:moveTo>
                  <a:pt x="3863969" y="51325"/>
                </a:moveTo>
                <a:lnTo>
                  <a:pt x="3871173" y="51325"/>
                </a:lnTo>
                <a:lnTo>
                  <a:pt x="3874098" y="48400"/>
                </a:lnTo>
                <a:lnTo>
                  <a:pt x="3874098" y="41206"/>
                </a:lnTo>
                <a:lnTo>
                  <a:pt x="3871173" y="38281"/>
                </a:lnTo>
                <a:lnTo>
                  <a:pt x="3863986" y="38281"/>
                </a:lnTo>
                <a:lnTo>
                  <a:pt x="3861061" y="41206"/>
                </a:lnTo>
                <a:lnTo>
                  <a:pt x="3861061" y="48400"/>
                </a:lnTo>
                <a:lnTo>
                  <a:pt x="3863969" y="51325"/>
                </a:lnTo>
                <a:close/>
              </a:path>
              <a:path w="4164965" h="1245870">
                <a:moveTo>
                  <a:pt x="3568117" y="54594"/>
                </a:moveTo>
                <a:lnTo>
                  <a:pt x="3578931" y="54594"/>
                </a:lnTo>
                <a:lnTo>
                  <a:pt x="3583308" y="50213"/>
                </a:lnTo>
                <a:lnTo>
                  <a:pt x="3583308" y="39393"/>
                </a:lnTo>
                <a:lnTo>
                  <a:pt x="3578931" y="35012"/>
                </a:lnTo>
                <a:lnTo>
                  <a:pt x="3568117" y="35012"/>
                </a:lnTo>
                <a:lnTo>
                  <a:pt x="3563739" y="39393"/>
                </a:lnTo>
                <a:lnTo>
                  <a:pt x="3563739" y="50213"/>
                </a:lnTo>
                <a:lnTo>
                  <a:pt x="3568117" y="54594"/>
                </a:lnTo>
                <a:close/>
              </a:path>
              <a:path w="4164965" h="1245870">
                <a:moveTo>
                  <a:pt x="3272264" y="57863"/>
                </a:moveTo>
                <a:lnTo>
                  <a:pt x="3286672" y="57863"/>
                </a:lnTo>
                <a:lnTo>
                  <a:pt x="3292518" y="52013"/>
                </a:lnTo>
                <a:lnTo>
                  <a:pt x="3292518" y="37596"/>
                </a:lnTo>
                <a:lnTo>
                  <a:pt x="3286672" y="31743"/>
                </a:lnTo>
                <a:lnTo>
                  <a:pt x="3272264" y="31743"/>
                </a:lnTo>
                <a:lnTo>
                  <a:pt x="3266414" y="37596"/>
                </a:lnTo>
                <a:lnTo>
                  <a:pt x="3266414" y="52013"/>
                </a:lnTo>
                <a:lnTo>
                  <a:pt x="3272264" y="57863"/>
                </a:lnTo>
                <a:close/>
              </a:path>
              <a:path w="4164965" h="1245870">
                <a:moveTo>
                  <a:pt x="2976408" y="61135"/>
                </a:moveTo>
                <a:lnTo>
                  <a:pt x="2994413" y="61135"/>
                </a:lnTo>
                <a:lnTo>
                  <a:pt x="3001715" y="53827"/>
                </a:lnTo>
                <a:lnTo>
                  <a:pt x="3001715" y="35812"/>
                </a:lnTo>
                <a:lnTo>
                  <a:pt x="2994413" y="28507"/>
                </a:lnTo>
                <a:lnTo>
                  <a:pt x="2976408" y="28507"/>
                </a:lnTo>
                <a:lnTo>
                  <a:pt x="2969106" y="35812"/>
                </a:lnTo>
                <a:lnTo>
                  <a:pt x="2969106" y="53827"/>
                </a:lnTo>
                <a:lnTo>
                  <a:pt x="2976408" y="61135"/>
                </a:lnTo>
                <a:close/>
              </a:path>
              <a:path w="4164965" h="1245870">
                <a:moveTo>
                  <a:pt x="2691353" y="64401"/>
                </a:moveTo>
                <a:lnTo>
                  <a:pt x="2698974" y="62863"/>
                </a:lnTo>
                <a:lnTo>
                  <a:pt x="2705194" y="58668"/>
                </a:lnTo>
                <a:lnTo>
                  <a:pt x="2709388" y="52444"/>
                </a:lnTo>
                <a:lnTo>
                  <a:pt x="2710925" y="44819"/>
                </a:lnTo>
                <a:lnTo>
                  <a:pt x="2709388" y="37195"/>
                </a:lnTo>
                <a:lnTo>
                  <a:pt x="2705194" y="30971"/>
                </a:lnTo>
                <a:lnTo>
                  <a:pt x="2698974" y="26776"/>
                </a:lnTo>
                <a:lnTo>
                  <a:pt x="2691353" y="25237"/>
                </a:lnTo>
                <a:lnTo>
                  <a:pt x="2683733" y="26776"/>
                </a:lnTo>
                <a:lnTo>
                  <a:pt x="2677512" y="30971"/>
                </a:lnTo>
                <a:lnTo>
                  <a:pt x="2673319" y="37195"/>
                </a:lnTo>
                <a:lnTo>
                  <a:pt x="2671781" y="44819"/>
                </a:lnTo>
                <a:lnTo>
                  <a:pt x="2673319" y="52444"/>
                </a:lnTo>
                <a:lnTo>
                  <a:pt x="2677512" y="58668"/>
                </a:lnTo>
                <a:lnTo>
                  <a:pt x="2683733" y="62863"/>
                </a:lnTo>
                <a:lnTo>
                  <a:pt x="2691353" y="64401"/>
                </a:lnTo>
                <a:close/>
              </a:path>
              <a:path w="4164965" h="1245870">
                <a:moveTo>
                  <a:pt x="2397298" y="67674"/>
                </a:moveTo>
                <a:lnTo>
                  <a:pt x="2406186" y="65877"/>
                </a:lnTo>
                <a:lnTo>
                  <a:pt x="2413446" y="60979"/>
                </a:lnTo>
                <a:lnTo>
                  <a:pt x="2418340" y="53715"/>
                </a:lnTo>
                <a:lnTo>
                  <a:pt x="2420135" y="44819"/>
                </a:lnTo>
                <a:lnTo>
                  <a:pt x="2418340" y="35926"/>
                </a:lnTo>
                <a:lnTo>
                  <a:pt x="2413446" y="28662"/>
                </a:lnTo>
                <a:lnTo>
                  <a:pt x="2406186" y="23765"/>
                </a:lnTo>
                <a:lnTo>
                  <a:pt x="2397298" y="21968"/>
                </a:lnTo>
                <a:lnTo>
                  <a:pt x="2388409" y="23765"/>
                </a:lnTo>
                <a:lnTo>
                  <a:pt x="2381150" y="28662"/>
                </a:lnTo>
                <a:lnTo>
                  <a:pt x="2376255" y="35926"/>
                </a:lnTo>
                <a:lnTo>
                  <a:pt x="2374460" y="44819"/>
                </a:lnTo>
                <a:lnTo>
                  <a:pt x="2376255" y="53715"/>
                </a:lnTo>
                <a:lnTo>
                  <a:pt x="2381150" y="60979"/>
                </a:lnTo>
                <a:lnTo>
                  <a:pt x="2388409" y="65877"/>
                </a:lnTo>
                <a:lnTo>
                  <a:pt x="2397298" y="67674"/>
                </a:lnTo>
                <a:close/>
              </a:path>
              <a:path w="4164965" h="1245870">
                <a:moveTo>
                  <a:pt x="2103239" y="70123"/>
                </a:moveTo>
                <a:lnTo>
                  <a:pt x="2113074" y="68135"/>
                </a:lnTo>
                <a:lnTo>
                  <a:pt x="2121108" y="62715"/>
                </a:lnTo>
                <a:lnTo>
                  <a:pt x="2126526" y="54677"/>
                </a:lnTo>
                <a:lnTo>
                  <a:pt x="2128513" y="44836"/>
                </a:lnTo>
                <a:lnTo>
                  <a:pt x="2126526" y="34996"/>
                </a:lnTo>
                <a:lnTo>
                  <a:pt x="2121108" y="26958"/>
                </a:lnTo>
                <a:lnTo>
                  <a:pt x="2113074" y="21537"/>
                </a:lnTo>
                <a:lnTo>
                  <a:pt x="2103239" y="19549"/>
                </a:lnTo>
                <a:lnTo>
                  <a:pt x="2093405" y="21537"/>
                </a:lnTo>
                <a:lnTo>
                  <a:pt x="2085373" y="26958"/>
                </a:lnTo>
                <a:lnTo>
                  <a:pt x="2079955" y="34996"/>
                </a:lnTo>
                <a:lnTo>
                  <a:pt x="2077968" y="44836"/>
                </a:lnTo>
                <a:lnTo>
                  <a:pt x="2079953" y="54677"/>
                </a:lnTo>
                <a:lnTo>
                  <a:pt x="2085366" y="62715"/>
                </a:lnTo>
                <a:lnTo>
                  <a:pt x="2093399" y="68135"/>
                </a:lnTo>
                <a:lnTo>
                  <a:pt x="2103239" y="70123"/>
                </a:lnTo>
                <a:close/>
              </a:path>
              <a:path w="4164965" h="1245870">
                <a:moveTo>
                  <a:pt x="1809183" y="73392"/>
                </a:moveTo>
                <a:lnTo>
                  <a:pt x="1820293" y="71149"/>
                </a:lnTo>
                <a:lnTo>
                  <a:pt x="1829365" y="65030"/>
                </a:lnTo>
                <a:lnTo>
                  <a:pt x="1835480" y="55953"/>
                </a:lnTo>
                <a:lnTo>
                  <a:pt x="1837723" y="44836"/>
                </a:lnTo>
                <a:lnTo>
                  <a:pt x="1835480" y="33719"/>
                </a:lnTo>
                <a:lnTo>
                  <a:pt x="1829365" y="24642"/>
                </a:lnTo>
                <a:lnTo>
                  <a:pt x="1820293" y="18523"/>
                </a:lnTo>
                <a:lnTo>
                  <a:pt x="1809183" y="16279"/>
                </a:lnTo>
                <a:lnTo>
                  <a:pt x="1798073" y="18523"/>
                </a:lnTo>
                <a:lnTo>
                  <a:pt x="1789001" y="24642"/>
                </a:lnTo>
                <a:lnTo>
                  <a:pt x="1782885" y="33719"/>
                </a:lnTo>
                <a:lnTo>
                  <a:pt x="1780643" y="44836"/>
                </a:lnTo>
                <a:lnTo>
                  <a:pt x="1782885" y="55953"/>
                </a:lnTo>
                <a:lnTo>
                  <a:pt x="1789001" y="65030"/>
                </a:lnTo>
                <a:lnTo>
                  <a:pt x="1798073" y="71149"/>
                </a:lnTo>
                <a:lnTo>
                  <a:pt x="1809183" y="73392"/>
                </a:lnTo>
                <a:close/>
              </a:path>
              <a:path w="4164965" h="1245870">
                <a:moveTo>
                  <a:pt x="1515127" y="76661"/>
                </a:moveTo>
                <a:lnTo>
                  <a:pt x="1527506" y="74160"/>
                </a:lnTo>
                <a:lnTo>
                  <a:pt x="1537616" y="67338"/>
                </a:lnTo>
                <a:lnTo>
                  <a:pt x="1544433" y="57222"/>
                </a:lnTo>
                <a:lnTo>
                  <a:pt x="1546933" y="44836"/>
                </a:lnTo>
                <a:lnTo>
                  <a:pt x="1544433" y="32450"/>
                </a:lnTo>
                <a:lnTo>
                  <a:pt x="1537616" y="22334"/>
                </a:lnTo>
                <a:lnTo>
                  <a:pt x="1527506" y="15512"/>
                </a:lnTo>
                <a:lnTo>
                  <a:pt x="1515127" y="13010"/>
                </a:lnTo>
                <a:lnTo>
                  <a:pt x="1502748" y="15512"/>
                </a:lnTo>
                <a:lnTo>
                  <a:pt x="1492637" y="22334"/>
                </a:lnTo>
                <a:lnTo>
                  <a:pt x="1485819" y="32450"/>
                </a:lnTo>
                <a:lnTo>
                  <a:pt x="1483318" y="44836"/>
                </a:lnTo>
                <a:lnTo>
                  <a:pt x="1485819" y="57222"/>
                </a:lnTo>
                <a:lnTo>
                  <a:pt x="1492637" y="67338"/>
                </a:lnTo>
                <a:lnTo>
                  <a:pt x="1502748" y="74160"/>
                </a:lnTo>
                <a:lnTo>
                  <a:pt x="1515127" y="76661"/>
                </a:lnTo>
                <a:close/>
              </a:path>
              <a:path w="4164965" h="1245870">
                <a:moveTo>
                  <a:pt x="1221072" y="79114"/>
                </a:moveTo>
                <a:lnTo>
                  <a:pt x="1234395" y="76420"/>
                </a:lnTo>
                <a:lnTo>
                  <a:pt x="1245278" y="69075"/>
                </a:lnTo>
                <a:lnTo>
                  <a:pt x="1252618" y="58184"/>
                </a:lnTo>
                <a:lnTo>
                  <a:pt x="1255310" y="44852"/>
                </a:lnTo>
                <a:lnTo>
                  <a:pt x="1252618" y="31520"/>
                </a:lnTo>
                <a:lnTo>
                  <a:pt x="1245278" y="20629"/>
                </a:lnTo>
                <a:lnTo>
                  <a:pt x="1234395" y="13284"/>
                </a:lnTo>
                <a:lnTo>
                  <a:pt x="1221072" y="10590"/>
                </a:lnTo>
                <a:lnTo>
                  <a:pt x="1207747" y="13284"/>
                </a:lnTo>
                <a:lnTo>
                  <a:pt x="1196862" y="20629"/>
                </a:lnTo>
                <a:lnTo>
                  <a:pt x="1189522" y="31520"/>
                </a:lnTo>
                <a:lnTo>
                  <a:pt x="1186830" y="44852"/>
                </a:lnTo>
                <a:lnTo>
                  <a:pt x="1189519" y="58184"/>
                </a:lnTo>
                <a:lnTo>
                  <a:pt x="1196856" y="69075"/>
                </a:lnTo>
                <a:lnTo>
                  <a:pt x="1207740" y="76420"/>
                </a:lnTo>
                <a:lnTo>
                  <a:pt x="1221072" y="79114"/>
                </a:lnTo>
                <a:close/>
              </a:path>
              <a:path w="4164965" h="1245870">
                <a:moveTo>
                  <a:pt x="927022" y="81566"/>
                </a:moveTo>
                <a:lnTo>
                  <a:pt x="941304" y="78680"/>
                </a:lnTo>
                <a:lnTo>
                  <a:pt x="952967" y="70811"/>
                </a:lnTo>
                <a:lnTo>
                  <a:pt x="960831" y="59140"/>
                </a:lnTo>
                <a:lnTo>
                  <a:pt x="963714" y="44852"/>
                </a:lnTo>
                <a:lnTo>
                  <a:pt x="960831" y="30565"/>
                </a:lnTo>
                <a:lnTo>
                  <a:pt x="952967" y="18895"/>
                </a:lnTo>
                <a:lnTo>
                  <a:pt x="941304" y="11024"/>
                </a:lnTo>
                <a:lnTo>
                  <a:pt x="927022" y="8138"/>
                </a:lnTo>
                <a:lnTo>
                  <a:pt x="912741" y="11024"/>
                </a:lnTo>
                <a:lnTo>
                  <a:pt x="901078" y="18895"/>
                </a:lnTo>
                <a:lnTo>
                  <a:pt x="893215" y="30565"/>
                </a:lnTo>
                <a:lnTo>
                  <a:pt x="890331" y="44852"/>
                </a:lnTo>
                <a:lnTo>
                  <a:pt x="893215" y="59140"/>
                </a:lnTo>
                <a:lnTo>
                  <a:pt x="901078" y="70811"/>
                </a:lnTo>
                <a:lnTo>
                  <a:pt x="912741" y="78680"/>
                </a:lnTo>
                <a:lnTo>
                  <a:pt x="927022" y="81566"/>
                </a:lnTo>
                <a:close/>
              </a:path>
              <a:path w="4164965" h="1245870">
                <a:moveTo>
                  <a:pt x="632967" y="84836"/>
                </a:moveTo>
                <a:lnTo>
                  <a:pt x="648517" y="81694"/>
                </a:lnTo>
                <a:lnTo>
                  <a:pt x="661211" y="73125"/>
                </a:lnTo>
                <a:lnTo>
                  <a:pt x="669767" y="60416"/>
                </a:lnTo>
                <a:lnTo>
                  <a:pt x="672904" y="44852"/>
                </a:lnTo>
                <a:lnTo>
                  <a:pt x="669767" y="29288"/>
                </a:lnTo>
                <a:lnTo>
                  <a:pt x="661211" y="16579"/>
                </a:lnTo>
                <a:lnTo>
                  <a:pt x="648517" y="8011"/>
                </a:lnTo>
                <a:lnTo>
                  <a:pt x="632967" y="4869"/>
                </a:lnTo>
                <a:lnTo>
                  <a:pt x="617412" y="8011"/>
                </a:lnTo>
                <a:lnTo>
                  <a:pt x="604706" y="16579"/>
                </a:lnTo>
                <a:lnTo>
                  <a:pt x="596139" y="29288"/>
                </a:lnTo>
                <a:lnTo>
                  <a:pt x="592996" y="44852"/>
                </a:lnTo>
                <a:lnTo>
                  <a:pt x="596139" y="60416"/>
                </a:lnTo>
                <a:lnTo>
                  <a:pt x="604706" y="73125"/>
                </a:lnTo>
                <a:lnTo>
                  <a:pt x="617412" y="81694"/>
                </a:lnTo>
                <a:lnTo>
                  <a:pt x="632967" y="84836"/>
                </a:lnTo>
                <a:close/>
              </a:path>
              <a:path w="4164965" h="1245870">
                <a:moveTo>
                  <a:pt x="338911" y="87288"/>
                </a:moveTo>
                <a:lnTo>
                  <a:pt x="355412" y="83954"/>
                </a:lnTo>
                <a:lnTo>
                  <a:pt x="368889" y="74863"/>
                </a:lnTo>
                <a:lnTo>
                  <a:pt x="377976" y="61379"/>
                </a:lnTo>
                <a:lnTo>
                  <a:pt x="381308" y="44869"/>
                </a:lnTo>
                <a:lnTo>
                  <a:pt x="377976" y="28358"/>
                </a:lnTo>
                <a:lnTo>
                  <a:pt x="368889" y="14874"/>
                </a:lnTo>
                <a:lnTo>
                  <a:pt x="355412" y="5783"/>
                </a:lnTo>
                <a:lnTo>
                  <a:pt x="338911" y="2449"/>
                </a:lnTo>
                <a:lnTo>
                  <a:pt x="322410" y="5783"/>
                </a:lnTo>
                <a:lnTo>
                  <a:pt x="308933" y="14874"/>
                </a:lnTo>
                <a:lnTo>
                  <a:pt x="299847" y="28358"/>
                </a:lnTo>
                <a:lnTo>
                  <a:pt x="296515" y="44869"/>
                </a:lnTo>
                <a:lnTo>
                  <a:pt x="299847" y="61379"/>
                </a:lnTo>
                <a:lnTo>
                  <a:pt x="308933" y="74863"/>
                </a:lnTo>
                <a:lnTo>
                  <a:pt x="322410" y="83954"/>
                </a:lnTo>
                <a:lnTo>
                  <a:pt x="338911" y="87288"/>
                </a:lnTo>
                <a:close/>
              </a:path>
              <a:path w="4164965" h="1245870">
                <a:moveTo>
                  <a:pt x="44856" y="89741"/>
                </a:moveTo>
                <a:lnTo>
                  <a:pt x="62303" y="86215"/>
                </a:lnTo>
                <a:lnTo>
                  <a:pt x="76550" y="76598"/>
                </a:lnTo>
                <a:lnTo>
                  <a:pt x="86156" y="62335"/>
                </a:lnTo>
                <a:lnTo>
                  <a:pt x="89679" y="44869"/>
                </a:lnTo>
                <a:lnTo>
                  <a:pt x="86156" y="27404"/>
                </a:lnTo>
                <a:lnTo>
                  <a:pt x="76550" y="13142"/>
                </a:lnTo>
                <a:lnTo>
                  <a:pt x="62303" y="3526"/>
                </a:lnTo>
                <a:lnTo>
                  <a:pt x="44856" y="0"/>
                </a:lnTo>
                <a:lnTo>
                  <a:pt x="27389" y="3526"/>
                </a:lnTo>
                <a:lnTo>
                  <a:pt x="13132" y="13142"/>
                </a:lnTo>
                <a:lnTo>
                  <a:pt x="3522" y="27404"/>
                </a:lnTo>
                <a:lnTo>
                  <a:pt x="0" y="44869"/>
                </a:lnTo>
                <a:lnTo>
                  <a:pt x="3522" y="62335"/>
                </a:lnTo>
                <a:lnTo>
                  <a:pt x="13132" y="76598"/>
                </a:lnTo>
                <a:lnTo>
                  <a:pt x="27389" y="86215"/>
                </a:lnTo>
                <a:lnTo>
                  <a:pt x="44856" y="89741"/>
                </a:lnTo>
                <a:close/>
              </a:path>
              <a:path w="4164965" h="1245870">
                <a:moveTo>
                  <a:pt x="4159840" y="342403"/>
                </a:moveTo>
                <a:lnTo>
                  <a:pt x="4163450" y="342403"/>
                </a:lnTo>
                <a:lnTo>
                  <a:pt x="4164904" y="340951"/>
                </a:lnTo>
                <a:lnTo>
                  <a:pt x="4164904" y="337321"/>
                </a:lnTo>
                <a:lnTo>
                  <a:pt x="4163450" y="335865"/>
                </a:lnTo>
                <a:lnTo>
                  <a:pt x="4159823" y="335865"/>
                </a:lnTo>
                <a:lnTo>
                  <a:pt x="4158369" y="337321"/>
                </a:lnTo>
                <a:lnTo>
                  <a:pt x="4158369" y="340951"/>
                </a:lnTo>
                <a:lnTo>
                  <a:pt x="4159840" y="342403"/>
                </a:lnTo>
                <a:close/>
              </a:path>
              <a:path w="4164965" h="1245870">
                <a:moveTo>
                  <a:pt x="3863969" y="345672"/>
                </a:moveTo>
                <a:lnTo>
                  <a:pt x="3871173" y="345672"/>
                </a:lnTo>
                <a:lnTo>
                  <a:pt x="3874098" y="342747"/>
                </a:lnTo>
                <a:lnTo>
                  <a:pt x="3874098" y="335557"/>
                </a:lnTo>
                <a:lnTo>
                  <a:pt x="3871173" y="332629"/>
                </a:lnTo>
                <a:lnTo>
                  <a:pt x="3863986" y="332629"/>
                </a:lnTo>
                <a:lnTo>
                  <a:pt x="3861061" y="335557"/>
                </a:lnTo>
                <a:lnTo>
                  <a:pt x="3861061" y="342747"/>
                </a:lnTo>
                <a:lnTo>
                  <a:pt x="3863969" y="345672"/>
                </a:lnTo>
                <a:close/>
              </a:path>
              <a:path w="4164965" h="1245870">
                <a:moveTo>
                  <a:pt x="3568117" y="348941"/>
                </a:moveTo>
                <a:lnTo>
                  <a:pt x="3578931" y="348941"/>
                </a:lnTo>
                <a:lnTo>
                  <a:pt x="3583308" y="344561"/>
                </a:lnTo>
                <a:lnTo>
                  <a:pt x="3583308" y="333740"/>
                </a:lnTo>
                <a:lnTo>
                  <a:pt x="3578931" y="329360"/>
                </a:lnTo>
                <a:lnTo>
                  <a:pt x="3568117" y="329360"/>
                </a:lnTo>
                <a:lnTo>
                  <a:pt x="3563739" y="333740"/>
                </a:lnTo>
                <a:lnTo>
                  <a:pt x="3563739" y="344561"/>
                </a:lnTo>
                <a:lnTo>
                  <a:pt x="3568117" y="348941"/>
                </a:lnTo>
                <a:close/>
              </a:path>
              <a:path w="4164965" h="1245870">
                <a:moveTo>
                  <a:pt x="3272264" y="352210"/>
                </a:moveTo>
                <a:lnTo>
                  <a:pt x="3286672" y="352210"/>
                </a:lnTo>
                <a:lnTo>
                  <a:pt x="3292518" y="346361"/>
                </a:lnTo>
                <a:lnTo>
                  <a:pt x="3292518" y="331943"/>
                </a:lnTo>
                <a:lnTo>
                  <a:pt x="3286672" y="326090"/>
                </a:lnTo>
                <a:lnTo>
                  <a:pt x="3272264" y="326090"/>
                </a:lnTo>
                <a:lnTo>
                  <a:pt x="3266414" y="331943"/>
                </a:lnTo>
                <a:lnTo>
                  <a:pt x="3266414" y="346361"/>
                </a:lnTo>
                <a:lnTo>
                  <a:pt x="3272264" y="352210"/>
                </a:lnTo>
                <a:close/>
              </a:path>
              <a:path w="4164965" h="1245870">
                <a:moveTo>
                  <a:pt x="2976408" y="355480"/>
                </a:moveTo>
                <a:lnTo>
                  <a:pt x="2994413" y="355480"/>
                </a:lnTo>
                <a:lnTo>
                  <a:pt x="3001715" y="348174"/>
                </a:lnTo>
                <a:lnTo>
                  <a:pt x="3001715" y="330160"/>
                </a:lnTo>
                <a:lnTo>
                  <a:pt x="2994413" y="322854"/>
                </a:lnTo>
                <a:lnTo>
                  <a:pt x="2976408" y="322854"/>
                </a:lnTo>
                <a:lnTo>
                  <a:pt x="2969106" y="330160"/>
                </a:lnTo>
                <a:lnTo>
                  <a:pt x="2969106" y="348174"/>
                </a:lnTo>
                <a:lnTo>
                  <a:pt x="2976408" y="355480"/>
                </a:lnTo>
                <a:close/>
              </a:path>
              <a:path w="4164965" h="1245870">
                <a:moveTo>
                  <a:pt x="2691353" y="358752"/>
                </a:moveTo>
                <a:lnTo>
                  <a:pt x="2698974" y="357213"/>
                </a:lnTo>
                <a:lnTo>
                  <a:pt x="2705194" y="353017"/>
                </a:lnTo>
                <a:lnTo>
                  <a:pt x="2709388" y="346792"/>
                </a:lnTo>
                <a:lnTo>
                  <a:pt x="2710925" y="339167"/>
                </a:lnTo>
                <a:lnTo>
                  <a:pt x="2709388" y="331542"/>
                </a:lnTo>
                <a:lnTo>
                  <a:pt x="2705194" y="325318"/>
                </a:lnTo>
                <a:lnTo>
                  <a:pt x="2698974" y="321123"/>
                </a:lnTo>
                <a:lnTo>
                  <a:pt x="2691353" y="319585"/>
                </a:lnTo>
                <a:lnTo>
                  <a:pt x="2683733" y="321123"/>
                </a:lnTo>
                <a:lnTo>
                  <a:pt x="2677512" y="325318"/>
                </a:lnTo>
                <a:lnTo>
                  <a:pt x="2673319" y="331542"/>
                </a:lnTo>
                <a:lnTo>
                  <a:pt x="2671781" y="339167"/>
                </a:lnTo>
                <a:lnTo>
                  <a:pt x="2673319" y="346792"/>
                </a:lnTo>
                <a:lnTo>
                  <a:pt x="2677512" y="353017"/>
                </a:lnTo>
                <a:lnTo>
                  <a:pt x="2683733" y="357213"/>
                </a:lnTo>
                <a:lnTo>
                  <a:pt x="2691353" y="358752"/>
                </a:lnTo>
                <a:close/>
              </a:path>
              <a:path w="4164965" h="1245870">
                <a:moveTo>
                  <a:pt x="2397298" y="362021"/>
                </a:moveTo>
                <a:lnTo>
                  <a:pt x="2406186" y="360225"/>
                </a:lnTo>
                <a:lnTo>
                  <a:pt x="2413446" y="355327"/>
                </a:lnTo>
                <a:lnTo>
                  <a:pt x="2418340" y="348062"/>
                </a:lnTo>
                <a:lnTo>
                  <a:pt x="2420135" y="339167"/>
                </a:lnTo>
                <a:lnTo>
                  <a:pt x="2418340" y="330273"/>
                </a:lnTo>
                <a:lnTo>
                  <a:pt x="2413446" y="323010"/>
                </a:lnTo>
                <a:lnTo>
                  <a:pt x="2406186" y="318112"/>
                </a:lnTo>
                <a:lnTo>
                  <a:pt x="2397298" y="316316"/>
                </a:lnTo>
                <a:lnTo>
                  <a:pt x="2388409" y="318112"/>
                </a:lnTo>
                <a:lnTo>
                  <a:pt x="2381150" y="323010"/>
                </a:lnTo>
                <a:lnTo>
                  <a:pt x="2376255" y="330273"/>
                </a:lnTo>
                <a:lnTo>
                  <a:pt x="2374460" y="339167"/>
                </a:lnTo>
                <a:lnTo>
                  <a:pt x="2376255" y="348062"/>
                </a:lnTo>
                <a:lnTo>
                  <a:pt x="2381150" y="355327"/>
                </a:lnTo>
                <a:lnTo>
                  <a:pt x="2388409" y="360225"/>
                </a:lnTo>
                <a:lnTo>
                  <a:pt x="2397298" y="362021"/>
                </a:lnTo>
                <a:close/>
              </a:path>
              <a:path w="4164965" h="1245870">
                <a:moveTo>
                  <a:pt x="2103239" y="364470"/>
                </a:moveTo>
                <a:lnTo>
                  <a:pt x="2113074" y="362483"/>
                </a:lnTo>
                <a:lnTo>
                  <a:pt x="2121108" y="357063"/>
                </a:lnTo>
                <a:lnTo>
                  <a:pt x="2126526" y="349024"/>
                </a:lnTo>
                <a:lnTo>
                  <a:pt x="2128513" y="339183"/>
                </a:lnTo>
                <a:lnTo>
                  <a:pt x="2126526" y="329343"/>
                </a:lnTo>
                <a:lnTo>
                  <a:pt x="2121108" y="321305"/>
                </a:lnTo>
                <a:lnTo>
                  <a:pt x="2113074" y="315884"/>
                </a:lnTo>
                <a:lnTo>
                  <a:pt x="2103239" y="313896"/>
                </a:lnTo>
                <a:lnTo>
                  <a:pt x="2093405" y="315884"/>
                </a:lnTo>
                <a:lnTo>
                  <a:pt x="2085373" y="321305"/>
                </a:lnTo>
                <a:lnTo>
                  <a:pt x="2079955" y="329343"/>
                </a:lnTo>
                <a:lnTo>
                  <a:pt x="2077968" y="339183"/>
                </a:lnTo>
                <a:lnTo>
                  <a:pt x="2079953" y="349024"/>
                </a:lnTo>
                <a:lnTo>
                  <a:pt x="2085366" y="357063"/>
                </a:lnTo>
                <a:lnTo>
                  <a:pt x="2093399" y="362483"/>
                </a:lnTo>
                <a:lnTo>
                  <a:pt x="2103239" y="364470"/>
                </a:lnTo>
                <a:close/>
              </a:path>
              <a:path w="4164965" h="1245870">
                <a:moveTo>
                  <a:pt x="1809183" y="367740"/>
                </a:moveTo>
                <a:lnTo>
                  <a:pt x="1820293" y="365496"/>
                </a:lnTo>
                <a:lnTo>
                  <a:pt x="1829365" y="359377"/>
                </a:lnTo>
                <a:lnTo>
                  <a:pt x="1835480" y="350300"/>
                </a:lnTo>
                <a:lnTo>
                  <a:pt x="1837723" y="339183"/>
                </a:lnTo>
                <a:lnTo>
                  <a:pt x="1835480" y="328066"/>
                </a:lnTo>
                <a:lnTo>
                  <a:pt x="1829365" y="318989"/>
                </a:lnTo>
                <a:lnTo>
                  <a:pt x="1820293" y="312870"/>
                </a:lnTo>
                <a:lnTo>
                  <a:pt x="1809183" y="310627"/>
                </a:lnTo>
                <a:lnTo>
                  <a:pt x="1798073" y="312870"/>
                </a:lnTo>
                <a:lnTo>
                  <a:pt x="1789001" y="318989"/>
                </a:lnTo>
                <a:lnTo>
                  <a:pt x="1782885" y="328066"/>
                </a:lnTo>
                <a:lnTo>
                  <a:pt x="1780643" y="339183"/>
                </a:lnTo>
                <a:lnTo>
                  <a:pt x="1782885" y="350300"/>
                </a:lnTo>
                <a:lnTo>
                  <a:pt x="1789001" y="359377"/>
                </a:lnTo>
                <a:lnTo>
                  <a:pt x="1798073" y="365496"/>
                </a:lnTo>
                <a:lnTo>
                  <a:pt x="1809183" y="367740"/>
                </a:lnTo>
                <a:close/>
              </a:path>
              <a:path w="4164965" h="1245870">
                <a:moveTo>
                  <a:pt x="1515127" y="371009"/>
                </a:moveTo>
                <a:lnTo>
                  <a:pt x="1527506" y="368507"/>
                </a:lnTo>
                <a:lnTo>
                  <a:pt x="1537616" y="361685"/>
                </a:lnTo>
                <a:lnTo>
                  <a:pt x="1544433" y="351569"/>
                </a:lnTo>
                <a:lnTo>
                  <a:pt x="1546933" y="339183"/>
                </a:lnTo>
                <a:lnTo>
                  <a:pt x="1544433" y="326797"/>
                </a:lnTo>
                <a:lnTo>
                  <a:pt x="1537616" y="316681"/>
                </a:lnTo>
                <a:lnTo>
                  <a:pt x="1527506" y="309860"/>
                </a:lnTo>
                <a:lnTo>
                  <a:pt x="1515127" y="307358"/>
                </a:lnTo>
                <a:lnTo>
                  <a:pt x="1502748" y="309860"/>
                </a:lnTo>
                <a:lnTo>
                  <a:pt x="1492637" y="316681"/>
                </a:lnTo>
                <a:lnTo>
                  <a:pt x="1485819" y="326797"/>
                </a:lnTo>
                <a:lnTo>
                  <a:pt x="1483318" y="339183"/>
                </a:lnTo>
                <a:lnTo>
                  <a:pt x="1485819" y="351569"/>
                </a:lnTo>
                <a:lnTo>
                  <a:pt x="1492637" y="361685"/>
                </a:lnTo>
                <a:lnTo>
                  <a:pt x="1502748" y="368507"/>
                </a:lnTo>
                <a:lnTo>
                  <a:pt x="1515127" y="371009"/>
                </a:lnTo>
                <a:close/>
              </a:path>
              <a:path w="4164965" h="1245870">
                <a:moveTo>
                  <a:pt x="1221072" y="373461"/>
                </a:moveTo>
                <a:lnTo>
                  <a:pt x="1234395" y="370768"/>
                </a:lnTo>
                <a:lnTo>
                  <a:pt x="1245278" y="363423"/>
                </a:lnTo>
                <a:lnTo>
                  <a:pt x="1252618" y="352532"/>
                </a:lnTo>
                <a:lnTo>
                  <a:pt x="1255310" y="339200"/>
                </a:lnTo>
                <a:lnTo>
                  <a:pt x="1252618" y="325867"/>
                </a:lnTo>
                <a:lnTo>
                  <a:pt x="1245278" y="314976"/>
                </a:lnTo>
                <a:lnTo>
                  <a:pt x="1234395" y="307632"/>
                </a:lnTo>
                <a:lnTo>
                  <a:pt x="1221072" y="304938"/>
                </a:lnTo>
                <a:lnTo>
                  <a:pt x="1207747" y="307632"/>
                </a:lnTo>
                <a:lnTo>
                  <a:pt x="1196862" y="314976"/>
                </a:lnTo>
                <a:lnTo>
                  <a:pt x="1189522" y="325867"/>
                </a:lnTo>
                <a:lnTo>
                  <a:pt x="1186830" y="339200"/>
                </a:lnTo>
                <a:lnTo>
                  <a:pt x="1189519" y="352532"/>
                </a:lnTo>
                <a:lnTo>
                  <a:pt x="1196856" y="363423"/>
                </a:lnTo>
                <a:lnTo>
                  <a:pt x="1207740" y="370768"/>
                </a:lnTo>
                <a:lnTo>
                  <a:pt x="1221072" y="373461"/>
                </a:lnTo>
                <a:close/>
              </a:path>
              <a:path w="4164965" h="1245870">
                <a:moveTo>
                  <a:pt x="927022" y="375914"/>
                </a:moveTo>
                <a:lnTo>
                  <a:pt x="941304" y="373028"/>
                </a:lnTo>
                <a:lnTo>
                  <a:pt x="952967" y="365158"/>
                </a:lnTo>
                <a:lnTo>
                  <a:pt x="960831" y="353488"/>
                </a:lnTo>
                <a:lnTo>
                  <a:pt x="963714" y="339200"/>
                </a:lnTo>
                <a:lnTo>
                  <a:pt x="960831" y="324911"/>
                </a:lnTo>
                <a:lnTo>
                  <a:pt x="952967" y="313241"/>
                </a:lnTo>
                <a:lnTo>
                  <a:pt x="941304" y="305371"/>
                </a:lnTo>
                <a:lnTo>
                  <a:pt x="927022" y="302485"/>
                </a:lnTo>
                <a:lnTo>
                  <a:pt x="912741" y="305371"/>
                </a:lnTo>
                <a:lnTo>
                  <a:pt x="901078" y="313241"/>
                </a:lnTo>
                <a:lnTo>
                  <a:pt x="893215" y="324911"/>
                </a:lnTo>
                <a:lnTo>
                  <a:pt x="890331" y="339200"/>
                </a:lnTo>
                <a:lnTo>
                  <a:pt x="893215" y="353488"/>
                </a:lnTo>
                <a:lnTo>
                  <a:pt x="901078" y="365158"/>
                </a:lnTo>
                <a:lnTo>
                  <a:pt x="912741" y="373028"/>
                </a:lnTo>
                <a:lnTo>
                  <a:pt x="927022" y="375914"/>
                </a:lnTo>
                <a:close/>
              </a:path>
              <a:path w="4164965" h="1245870">
                <a:moveTo>
                  <a:pt x="632967" y="379183"/>
                </a:moveTo>
                <a:lnTo>
                  <a:pt x="648517" y="376041"/>
                </a:lnTo>
                <a:lnTo>
                  <a:pt x="661211" y="367473"/>
                </a:lnTo>
                <a:lnTo>
                  <a:pt x="669767" y="354764"/>
                </a:lnTo>
                <a:lnTo>
                  <a:pt x="672904" y="339200"/>
                </a:lnTo>
                <a:lnTo>
                  <a:pt x="669767" y="323636"/>
                </a:lnTo>
                <a:lnTo>
                  <a:pt x="661211" y="310927"/>
                </a:lnTo>
                <a:lnTo>
                  <a:pt x="648517" y="302358"/>
                </a:lnTo>
                <a:lnTo>
                  <a:pt x="632967" y="299216"/>
                </a:lnTo>
                <a:lnTo>
                  <a:pt x="617412" y="302358"/>
                </a:lnTo>
                <a:lnTo>
                  <a:pt x="604706" y="310927"/>
                </a:lnTo>
                <a:lnTo>
                  <a:pt x="596139" y="323636"/>
                </a:lnTo>
                <a:lnTo>
                  <a:pt x="592996" y="339200"/>
                </a:lnTo>
                <a:lnTo>
                  <a:pt x="596139" y="354764"/>
                </a:lnTo>
                <a:lnTo>
                  <a:pt x="604706" y="367473"/>
                </a:lnTo>
                <a:lnTo>
                  <a:pt x="617412" y="376041"/>
                </a:lnTo>
                <a:lnTo>
                  <a:pt x="632967" y="379183"/>
                </a:lnTo>
                <a:close/>
              </a:path>
              <a:path w="4164965" h="1245870">
                <a:moveTo>
                  <a:pt x="338911" y="381636"/>
                </a:moveTo>
                <a:lnTo>
                  <a:pt x="355412" y="378302"/>
                </a:lnTo>
                <a:lnTo>
                  <a:pt x="368889" y="369210"/>
                </a:lnTo>
                <a:lnTo>
                  <a:pt x="377976" y="355726"/>
                </a:lnTo>
                <a:lnTo>
                  <a:pt x="381308" y="339216"/>
                </a:lnTo>
                <a:lnTo>
                  <a:pt x="377976" y="322706"/>
                </a:lnTo>
                <a:lnTo>
                  <a:pt x="368889" y="309224"/>
                </a:lnTo>
                <a:lnTo>
                  <a:pt x="355412" y="300133"/>
                </a:lnTo>
                <a:lnTo>
                  <a:pt x="338911" y="296800"/>
                </a:lnTo>
                <a:lnTo>
                  <a:pt x="322410" y="300133"/>
                </a:lnTo>
                <a:lnTo>
                  <a:pt x="308933" y="309224"/>
                </a:lnTo>
                <a:lnTo>
                  <a:pt x="299847" y="322706"/>
                </a:lnTo>
                <a:lnTo>
                  <a:pt x="296515" y="339216"/>
                </a:lnTo>
                <a:lnTo>
                  <a:pt x="299847" y="355726"/>
                </a:lnTo>
                <a:lnTo>
                  <a:pt x="308933" y="369210"/>
                </a:lnTo>
                <a:lnTo>
                  <a:pt x="322410" y="378302"/>
                </a:lnTo>
                <a:lnTo>
                  <a:pt x="338911" y="381636"/>
                </a:lnTo>
                <a:close/>
              </a:path>
              <a:path w="4164965" h="1245870">
                <a:moveTo>
                  <a:pt x="44856" y="384088"/>
                </a:moveTo>
                <a:lnTo>
                  <a:pt x="62303" y="380562"/>
                </a:lnTo>
                <a:lnTo>
                  <a:pt x="76550" y="370946"/>
                </a:lnTo>
                <a:lnTo>
                  <a:pt x="86156" y="356682"/>
                </a:lnTo>
                <a:lnTo>
                  <a:pt x="89679" y="339216"/>
                </a:lnTo>
                <a:lnTo>
                  <a:pt x="86156" y="321752"/>
                </a:lnTo>
                <a:lnTo>
                  <a:pt x="76550" y="307489"/>
                </a:lnTo>
                <a:lnTo>
                  <a:pt x="62303" y="297873"/>
                </a:lnTo>
                <a:lnTo>
                  <a:pt x="44856" y="294347"/>
                </a:lnTo>
                <a:lnTo>
                  <a:pt x="27389" y="297873"/>
                </a:lnTo>
                <a:lnTo>
                  <a:pt x="13132" y="307489"/>
                </a:lnTo>
                <a:lnTo>
                  <a:pt x="3522" y="321752"/>
                </a:lnTo>
                <a:lnTo>
                  <a:pt x="0" y="339216"/>
                </a:lnTo>
                <a:lnTo>
                  <a:pt x="3522" y="356682"/>
                </a:lnTo>
                <a:lnTo>
                  <a:pt x="13132" y="370946"/>
                </a:lnTo>
                <a:lnTo>
                  <a:pt x="27389" y="380562"/>
                </a:lnTo>
                <a:lnTo>
                  <a:pt x="44856" y="384088"/>
                </a:lnTo>
                <a:close/>
              </a:path>
              <a:path w="4164965" h="1245870">
                <a:moveTo>
                  <a:pt x="4160281" y="635918"/>
                </a:moveTo>
                <a:lnTo>
                  <a:pt x="4162993" y="635918"/>
                </a:lnTo>
                <a:lnTo>
                  <a:pt x="4164087" y="634823"/>
                </a:lnTo>
                <a:lnTo>
                  <a:pt x="4164087" y="632108"/>
                </a:lnTo>
                <a:lnTo>
                  <a:pt x="4162993" y="631016"/>
                </a:lnTo>
                <a:lnTo>
                  <a:pt x="4160281" y="631016"/>
                </a:lnTo>
                <a:lnTo>
                  <a:pt x="4159187" y="632108"/>
                </a:lnTo>
                <a:lnTo>
                  <a:pt x="4159187" y="634823"/>
                </a:lnTo>
                <a:lnTo>
                  <a:pt x="4160281" y="635918"/>
                </a:lnTo>
                <a:close/>
              </a:path>
              <a:path w="4164965" h="1245870">
                <a:moveTo>
                  <a:pt x="3863969" y="640003"/>
                </a:moveTo>
                <a:lnTo>
                  <a:pt x="3871173" y="640003"/>
                </a:lnTo>
                <a:lnTo>
                  <a:pt x="3874098" y="637079"/>
                </a:lnTo>
                <a:lnTo>
                  <a:pt x="3874098" y="629888"/>
                </a:lnTo>
                <a:lnTo>
                  <a:pt x="3871173" y="626960"/>
                </a:lnTo>
                <a:lnTo>
                  <a:pt x="3863986" y="626960"/>
                </a:lnTo>
                <a:lnTo>
                  <a:pt x="3861061" y="629888"/>
                </a:lnTo>
                <a:lnTo>
                  <a:pt x="3861061" y="637079"/>
                </a:lnTo>
                <a:lnTo>
                  <a:pt x="3863969" y="640003"/>
                </a:lnTo>
                <a:close/>
              </a:path>
              <a:path w="4164965" h="1245870">
                <a:moveTo>
                  <a:pt x="3568117" y="643273"/>
                </a:moveTo>
                <a:lnTo>
                  <a:pt x="3578931" y="643273"/>
                </a:lnTo>
                <a:lnTo>
                  <a:pt x="3583308" y="638892"/>
                </a:lnTo>
                <a:lnTo>
                  <a:pt x="3583308" y="628071"/>
                </a:lnTo>
                <a:lnTo>
                  <a:pt x="3578931" y="623691"/>
                </a:lnTo>
                <a:lnTo>
                  <a:pt x="3568117" y="623691"/>
                </a:lnTo>
                <a:lnTo>
                  <a:pt x="3563739" y="628071"/>
                </a:lnTo>
                <a:lnTo>
                  <a:pt x="3563739" y="638892"/>
                </a:lnTo>
                <a:lnTo>
                  <a:pt x="3568117" y="643273"/>
                </a:lnTo>
                <a:close/>
              </a:path>
              <a:path w="4164965" h="1245870">
                <a:moveTo>
                  <a:pt x="3272264" y="646541"/>
                </a:moveTo>
                <a:lnTo>
                  <a:pt x="3286672" y="646541"/>
                </a:lnTo>
                <a:lnTo>
                  <a:pt x="3292518" y="640692"/>
                </a:lnTo>
                <a:lnTo>
                  <a:pt x="3292518" y="626274"/>
                </a:lnTo>
                <a:lnTo>
                  <a:pt x="3286672" y="620422"/>
                </a:lnTo>
                <a:lnTo>
                  <a:pt x="3272264" y="620422"/>
                </a:lnTo>
                <a:lnTo>
                  <a:pt x="3266414" y="626274"/>
                </a:lnTo>
                <a:lnTo>
                  <a:pt x="3266414" y="640692"/>
                </a:lnTo>
                <a:lnTo>
                  <a:pt x="3272264" y="646541"/>
                </a:lnTo>
                <a:close/>
              </a:path>
              <a:path w="4164965" h="1245870">
                <a:moveTo>
                  <a:pt x="2976408" y="649811"/>
                </a:moveTo>
                <a:lnTo>
                  <a:pt x="2994413" y="649811"/>
                </a:lnTo>
                <a:lnTo>
                  <a:pt x="3001715" y="642505"/>
                </a:lnTo>
                <a:lnTo>
                  <a:pt x="3001715" y="624491"/>
                </a:lnTo>
                <a:lnTo>
                  <a:pt x="2994413" y="617185"/>
                </a:lnTo>
                <a:lnTo>
                  <a:pt x="2976408" y="617185"/>
                </a:lnTo>
                <a:lnTo>
                  <a:pt x="2969106" y="624491"/>
                </a:lnTo>
                <a:lnTo>
                  <a:pt x="2969106" y="642505"/>
                </a:lnTo>
                <a:lnTo>
                  <a:pt x="2976408" y="649811"/>
                </a:lnTo>
                <a:close/>
              </a:path>
              <a:path w="4164965" h="1245870">
                <a:moveTo>
                  <a:pt x="2691353" y="653080"/>
                </a:moveTo>
                <a:lnTo>
                  <a:pt x="2698974" y="651542"/>
                </a:lnTo>
                <a:lnTo>
                  <a:pt x="2705194" y="647347"/>
                </a:lnTo>
                <a:lnTo>
                  <a:pt x="2709388" y="641123"/>
                </a:lnTo>
                <a:lnTo>
                  <a:pt x="2710925" y="633498"/>
                </a:lnTo>
                <a:lnTo>
                  <a:pt x="2709388" y="625873"/>
                </a:lnTo>
                <a:lnTo>
                  <a:pt x="2705194" y="619649"/>
                </a:lnTo>
                <a:lnTo>
                  <a:pt x="2698974" y="615454"/>
                </a:lnTo>
                <a:lnTo>
                  <a:pt x="2691353" y="613916"/>
                </a:lnTo>
                <a:lnTo>
                  <a:pt x="2683733" y="615454"/>
                </a:lnTo>
                <a:lnTo>
                  <a:pt x="2677512" y="619649"/>
                </a:lnTo>
                <a:lnTo>
                  <a:pt x="2673319" y="625873"/>
                </a:lnTo>
                <a:lnTo>
                  <a:pt x="2671781" y="633498"/>
                </a:lnTo>
                <a:lnTo>
                  <a:pt x="2673319" y="641123"/>
                </a:lnTo>
                <a:lnTo>
                  <a:pt x="2677512" y="647347"/>
                </a:lnTo>
                <a:lnTo>
                  <a:pt x="2683733" y="651542"/>
                </a:lnTo>
                <a:lnTo>
                  <a:pt x="2691353" y="653080"/>
                </a:lnTo>
                <a:close/>
              </a:path>
              <a:path w="4164965" h="1245870">
                <a:moveTo>
                  <a:pt x="2397298" y="656352"/>
                </a:moveTo>
                <a:lnTo>
                  <a:pt x="2406186" y="654556"/>
                </a:lnTo>
                <a:lnTo>
                  <a:pt x="2413446" y="649658"/>
                </a:lnTo>
                <a:lnTo>
                  <a:pt x="2418340" y="642393"/>
                </a:lnTo>
                <a:lnTo>
                  <a:pt x="2420135" y="633498"/>
                </a:lnTo>
                <a:lnTo>
                  <a:pt x="2418340" y="624605"/>
                </a:lnTo>
                <a:lnTo>
                  <a:pt x="2413446" y="617341"/>
                </a:lnTo>
                <a:lnTo>
                  <a:pt x="2406186" y="612443"/>
                </a:lnTo>
                <a:lnTo>
                  <a:pt x="2397298" y="610647"/>
                </a:lnTo>
                <a:lnTo>
                  <a:pt x="2388409" y="612443"/>
                </a:lnTo>
                <a:lnTo>
                  <a:pt x="2381150" y="617341"/>
                </a:lnTo>
                <a:lnTo>
                  <a:pt x="2376255" y="624605"/>
                </a:lnTo>
                <a:lnTo>
                  <a:pt x="2374460" y="633498"/>
                </a:lnTo>
                <a:lnTo>
                  <a:pt x="2376255" y="642393"/>
                </a:lnTo>
                <a:lnTo>
                  <a:pt x="2381150" y="649658"/>
                </a:lnTo>
                <a:lnTo>
                  <a:pt x="2388409" y="654556"/>
                </a:lnTo>
                <a:lnTo>
                  <a:pt x="2397298" y="656352"/>
                </a:lnTo>
                <a:close/>
              </a:path>
              <a:path w="4164965" h="1245870">
                <a:moveTo>
                  <a:pt x="2103239" y="658802"/>
                </a:moveTo>
                <a:lnTo>
                  <a:pt x="2113074" y="656813"/>
                </a:lnTo>
                <a:lnTo>
                  <a:pt x="2121108" y="651392"/>
                </a:lnTo>
                <a:lnTo>
                  <a:pt x="2126526" y="643354"/>
                </a:lnTo>
                <a:lnTo>
                  <a:pt x="2128513" y="633514"/>
                </a:lnTo>
                <a:lnTo>
                  <a:pt x="2126526" y="623674"/>
                </a:lnTo>
                <a:lnTo>
                  <a:pt x="2121108" y="615636"/>
                </a:lnTo>
                <a:lnTo>
                  <a:pt x="2113074" y="610215"/>
                </a:lnTo>
                <a:lnTo>
                  <a:pt x="2103239" y="608227"/>
                </a:lnTo>
                <a:lnTo>
                  <a:pt x="2093405" y="610215"/>
                </a:lnTo>
                <a:lnTo>
                  <a:pt x="2085373" y="615636"/>
                </a:lnTo>
                <a:lnTo>
                  <a:pt x="2079955" y="623674"/>
                </a:lnTo>
                <a:lnTo>
                  <a:pt x="2077968" y="633514"/>
                </a:lnTo>
                <a:lnTo>
                  <a:pt x="2079953" y="643354"/>
                </a:lnTo>
                <a:lnTo>
                  <a:pt x="2085366" y="651392"/>
                </a:lnTo>
                <a:lnTo>
                  <a:pt x="2093399" y="656813"/>
                </a:lnTo>
                <a:lnTo>
                  <a:pt x="2103239" y="658802"/>
                </a:lnTo>
                <a:close/>
              </a:path>
              <a:path w="4164965" h="1245870">
                <a:moveTo>
                  <a:pt x="1809183" y="662071"/>
                </a:moveTo>
                <a:lnTo>
                  <a:pt x="1820293" y="659827"/>
                </a:lnTo>
                <a:lnTo>
                  <a:pt x="1829365" y="653708"/>
                </a:lnTo>
                <a:lnTo>
                  <a:pt x="1835480" y="644631"/>
                </a:lnTo>
                <a:lnTo>
                  <a:pt x="1837723" y="633514"/>
                </a:lnTo>
                <a:lnTo>
                  <a:pt x="1835480" y="622397"/>
                </a:lnTo>
                <a:lnTo>
                  <a:pt x="1829365" y="613321"/>
                </a:lnTo>
                <a:lnTo>
                  <a:pt x="1820293" y="607202"/>
                </a:lnTo>
                <a:lnTo>
                  <a:pt x="1809183" y="604958"/>
                </a:lnTo>
                <a:lnTo>
                  <a:pt x="1798073" y="607202"/>
                </a:lnTo>
                <a:lnTo>
                  <a:pt x="1789001" y="613321"/>
                </a:lnTo>
                <a:lnTo>
                  <a:pt x="1782885" y="622397"/>
                </a:lnTo>
                <a:lnTo>
                  <a:pt x="1780643" y="633514"/>
                </a:lnTo>
                <a:lnTo>
                  <a:pt x="1782885" y="644631"/>
                </a:lnTo>
                <a:lnTo>
                  <a:pt x="1789001" y="653708"/>
                </a:lnTo>
                <a:lnTo>
                  <a:pt x="1798073" y="659827"/>
                </a:lnTo>
                <a:lnTo>
                  <a:pt x="1809183" y="662071"/>
                </a:lnTo>
                <a:close/>
              </a:path>
              <a:path w="4164965" h="1245870">
                <a:moveTo>
                  <a:pt x="1515127" y="665340"/>
                </a:moveTo>
                <a:lnTo>
                  <a:pt x="1527506" y="662838"/>
                </a:lnTo>
                <a:lnTo>
                  <a:pt x="1537616" y="656017"/>
                </a:lnTo>
                <a:lnTo>
                  <a:pt x="1544433" y="645900"/>
                </a:lnTo>
                <a:lnTo>
                  <a:pt x="1546933" y="633514"/>
                </a:lnTo>
                <a:lnTo>
                  <a:pt x="1544433" y="621129"/>
                </a:lnTo>
                <a:lnTo>
                  <a:pt x="1537616" y="611012"/>
                </a:lnTo>
                <a:lnTo>
                  <a:pt x="1527506" y="604191"/>
                </a:lnTo>
                <a:lnTo>
                  <a:pt x="1515127" y="601689"/>
                </a:lnTo>
                <a:lnTo>
                  <a:pt x="1502748" y="604191"/>
                </a:lnTo>
                <a:lnTo>
                  <a:pt x="1492637" y="611012"/>
                </a:lnTo>
                <a:lnTo>
                  <a:pt x="1485819" y="621129"/>
                </a:lnTo>
                <a:lnTo>
                  <a:pt x="1483318" y="633514"/>
                </a:lnTo>
                <a:lnTo>
                  <a:pt x="1485819" y="645900"/>
                </a:lnTo>
                <a:lnTo>
                  <a:pt x="1492637" y="656017"/>
                </a:lnTo>
                <a:lnTo>
                  <a:pt x="1502748" y="662838"/>
                </a:lnTo>
                <a:lnTo>
                  <a:pt x="1515127" y="665340"/>
                </a:lnTo>
                <a:close/>
              </a:path>
              <a:path w="4164965" h="1245870">
                <a:moveTo>
                  <a:pt x="1221072" y="667792"/>
                </a:moveTo>
                <a:lnTo>
                  <a:pt x="1234395" y="665099"/>
                </a:lnTo>
                <a:lnTo>
                  <a:pt x="1245278" y="657754"/>
                </a:lnTo>
                <a:lnTo>
                  <a:pt x="1252618" y="646863"/>
                </a:lnTo>
                <a:lnTo>
                  <a:pt x="1255310" y="633531"/>
                </a:lnTo>
                <a:lnTo>
                  <a:pt x="1252618" y="620198"/>
                </a:lnTo>
                <a:lnTo>
                  <a:pt x="1245278" y="609308"/>
                </a:lnTo>
                <a:lnTo>
                  <a:pt x="1234395" y="601963"/>
                </a:lnTo>
                <a:lnTo>
                  <a:pt x="1221072" y="599269"/>
                </a:lnTo>
                <a:lnTo>
                  <a:pt x="1207747" y="601963"/>
                </a:lnTo>
                <a:lnTo>
                  <a:pt x="1196862" y="609308"/>
                </a:lnTo>
                <a:lnTo>
                  <a:pt x="1189522" y="620198"/>
                </a:lnTo>
                <a:lnTo>
                  <a:pt x="1186830" y="633531"/>
                </a:lnTo>
                <a:lnTo>
                  <a:pt x="1189519" y="646863"/>
                </a:lnTo>
                <a:lnTo>
                  <a:pt x="1196856" y="657754"/>
                </a:lnTo>
                <a:lnTo>
                  <a:pt x="1207740" y="665099"/>
                </a:lnTo>
                <a:lnTo>
                  <a:pt x="1221072" y="667792"/>
                </a:lnTo>
                <a:close/>
              </a:path>
              <a:path w="4164965" h="1245870">
                <a:moveTo>
                  <a:pt x="927022" y="670245"/>
                </a:moveTo>
                <a:lnTo>
                  <a:pt x="941304" y="667359"/>
                </a:lnTo>
                <a:lnTo>
                  <a:pt x="952967" y="659489"/>
                </a:lnTo>
                <a:lnTo>
                  <a:pt x="960831" y="647819"/>
                </a:lnTo>
                <a:lnTo>
                  <a:pt x="963714" y="633531"/>
                </a:lnTo>
                <a:lnTo>
                  <a:pt x="960831" y="619244"/>
                </a:lnTo>
                <a:lnTo>
                  <a:pt x="952967" y="607573"/>
                </a:lnTo>
                <a:lnTo>
                  <a:pt x="941304" y="599703"/>
                </a:lnTo>
                <a:lnTo>
                  <a:pt x="927022" y="596816"/>
                </a:lnTo>
                <a:lnTo>
                  <a:pt x="912741" y="599703"/>
                </a:lnTo>
                <a:lnTo>
                  <a:pt x="901078" y="607573"/>
                </a:lnTo>
                <a:lnTo>
                  <a:pt x="893215" y="619244"/>
                </a:lnTo>
                <a:lnTo>
                  <a:pt x="890331" y="633531"/>
                </a:lnTo>
                <a:lnTo>
                  <a:pt x="893215" y="647819"/>
                </a:lnTo>
                <a:lnTo>
                  <a:pt x="901078" y="659489"/>
                </a:lnTo>
                <a:lnTo>
                  <a:pt x="912741" y="667359"/>
                </a:lnTo>
                <a:lnTo>
                  <a:pt x="927022" y="670245"/>
                </a:lnTo>
                <a:close/>
              </a:path>
              <a:path w="4164965" h="1245870">
                <a:moveTo>
                  <a:pt x="632967" y="673514"/>
                </a:moveTo>
                <a:lnTo>
                  <a:pt x="648517" y="670372"/>
                </a:lnTo>
                <a:lnTo>
                  <a:pt x="661211" y="661804"/>
                </a:lnTo>
                <a:lnTo>
                  <a:pt x="669767" y="649095"/>
                </a:lnTo>
                <a:lnTo>
                  <a:pt x="672904" y="633531"/>
                </a:lnTo>
                <a:lnTo>
                  <a:pt x="669767" y="617967"/>
                </a:lnTo>
                <a:lnTo>
                  <a:pt x="661211" y="605258"/>
                </a:lnTo>
                <a:lnTo>
                  <a:pt x="648517" y="596689"/>
                </a:lnTo>
                <a:lnTo>
                  <a:pt x="632967" y="593547"/>
                </a:lnTo>
                <a:lnTo>
                  <a:pt x="617412" y="596689"/>
                </a:lnTo>
                <a:lnTo>
                  <a:pt x="604706" y="605258"/>
                </a:lnTo>
                <a:lnTo>
                  <a:pt x="596139" y="617967"/>
                </a:lnTo>
                <a:lnTo>
                  <a:pt x="592996" y="633531"/>
                </a:lnTo>
                <a:lnTo>
                  <a:pt x="596139" y="649095"/>
                </a:lnTo>
                <a:lnTo>
                  <a:pt x="604706" y="661804"/>
                </a:lnTo>
                <a:lnTo>
                  <a:pt x="617412" y="670372"/>
                </a:lnTo>
                <a:lnTo>
                  <a:pt x="632967" y="673514"/>
                </a:lnTo>
                <a:close/>
              </a:path>
              <a:path w="4164965" h="1245870">
                <a:moveTo>
                  <a:pt x="338911" y="675967"/>
                </a:moveTo>
                <a:lnTo>
                  <a:pt x="355412" y="672633"/>
                </a:lnTo>
                <a:lnTo>
                  <a:pt x="368889" y="663541"/>
                </a:lnTo>
                <a:lnTo>
                  <a:pt x="377976" y="650058"/>
                </a:lnTo>
                <a:lnTo>
                  <a:pt x="381308" y="633547"/>
                </a:lnTo>
                <a:lnTo>
                  <a:pt x="377976" y="617037"/>
                </a:lnTo>
                <a:lnTo>
                  <a:pt x="368889" y="603555"/>
                </a:lnTo>
                <a:lnTo>
                  <a:pt x="355412" y="594464"/>
                </a:lnTo>
                <a:lnTo>
                  <a:pt x="338911" y="591131"/>
                </a:lnTo>
                <a:lnTo>
                  <a:pt x="322410" y="594464"/>
                </a:lnTo>
                <a:lnTo>
                  <a:pt x="308933" y="603555"/>
                </a:lnTo>
                <a:lnTo>
                  <a:pt x="299847" y="617037"/>
                </a:lnTo>
                <a:lnTo>
                  <a:pt x="296515" y="633547"/>
                </a:lnTo>
                <a:lnTo>
                  <a:pt x="299847" y="650058"/>
                </a:lnTo>
                <a:lnTo>
                  <a:pt x="308933" y="663541"/>
                </a:lnTo>
                <a:lnTo>
                  <a:pt x="322410" y="672633"/>
                </a:lnTo>
                <a:lnTo>
                  <a:pt x="338911" y="675967"/>
                </a:lnTo>
                <a:close/>
              </a:path>
              <a:path w="4164965" h="1245870">
                <a:moveTo>
                  <a:pt x="44856" y="678420"/>
                </a:moveTo>
                <a:lnTo>
                  <a:pt x="62303" y="674893"/>
                </a:lnTo>
                <a:lnTo>
                  <a:pt x="76550" y="665277"/>
                </a:lnTo>
                <a:lnTo>
                  <a:pt x="86156" y="651014"/>
                </a:lnTo>
                <a:lnTo>
                  <a:pt x="89679" y="633547"/>
                </a:lnTo>
                <a:lnTo>
                  <a:pt x="86156" y="616081"/>
                </a:lnTo>
                <a:lnTo>
                  <a:pt x="76550" y="601819"/>
                </a:lnTo>
                <a:lnTo>
                  <a:pt x="62303" y="592204"/>
                </a:lnTo>
                <a:lnTo>
                  <a:pt x="44856" y="588678"/>
                </a:lnTo>
                <a:lnTo>
                  <a:pt x="27389" y="592204"/>
                </a:lnTo>
                <a:lnTo>
                  <a:pt x="13132" y="601819"/>
                </a:lnTo>
                <a:lnTo>
                  <a:pt x="3522" y="616081"/>
                </a:lnTo>
                <a:lnTo>
                  <a:pt x="0" y="633547"/>
                </a:lnTo>
                <a:lnTo>
                  <a:pt x="3522" y="651014"/>
                </a:lnTo>
                <a:lnTo>
                  <a:pt x="13132" y="665277"/>
                </a:lnTo>
                <a:lnTo>
                  <a:pt x="27389" y="674893"/>
                </a:lnTo>
                <a:lnTo>
                  <a:pt x="44856" y="678420"/>
                </a:lnTo>
                <a:close/>
              </a:path>
              <a:path w="4164965" h="1245870">
                <a:moveTo>
                  <a:pt x="3866225" y="930249"/>
                </a:moveTo>
                <a:lnTo>
                  <a:pt x="3868937" y="930249"/>
                </a:lnTo>
                <a:lnTo>
                  <a:pt x="3870032" y="929154"/>
                </a:lnTo>
                <a:lnTo>
                  <a:pt x="3870032" y="926442"/>
                </a:lnTo>
                <a:lnTo>
                  <a:pt x="3868937" y="925344"/>
                </a:lnTo>
                <a:lnTo>
                  <a:pt x="3866225" y="925344"/>
                </a:lnTo>
                <a:lnTo>
                  <a:pt x="3865130" y="926442"/>
                </a:lnTo>
                <a:lnTo>
                  <a:pt x="3865130" y="929154"/>
                </a:lnTo>
                <a:lnTo>
                  <a:pt x="3866225" y="930249"/>
                </a:lnTo>
                <a:close/>
              </a:path>
              <a:path w="4164965" h="1245870">
                <a:moveTo>
                  <a:pt x="3569471" y="935138"/>
                </a:moveTo>
                <a:lnTo>
                  <a:pt x="3577576" y="935138"/>
                </a:lnTo>
                <a:lnTo>
                  <a:pt x="3580859" y="931852"/>
                </a:lnTo>
                <a:lnTo>
                  <a:pt x="3580859" y="923744"/>
                </a:lnTo>
                <a:lnTo>
                  <a:pt x="3577576" y="920458"/>
                </a:lnTo>
                <a:lnTo>
                  <a:pt x="3569471" y="920458"/>
                </a:lnTo>
                <a:lnTo>
                  <a:pt x="3566189" y="923744"/>
                </a:lnTo>
                <a:lnTo>
                  <a:pt x="3566189" y="931852"/>
                </a:lnTo>
                <a:lnTo>
                  <a:pt x="3569471" y="935138"/>
                </a:lnTo>
                <a:close/>
              </a:path>
              <a:path w="4164965" h="1245870">
                <a:moveTo>
                  <a:pt x="3272720" y="940023"/>
                </a:moveTo>
                <a:lnTo>
                  <a:pt x="3286229" y="940023"/>
                </a:lnTo>
                <a:lnTo>
                  <a:pt x="3291702" y="934548"/>
                </a:lnTo>
                <a:lnTo>
                  <a:pt x="3291702" y="921012"/>
                </a:lnTo>
                <a:lnTo>
                  <a:pt x="3286229" y="915536"/>
                </a:lnTo>
                <a:lnTo>
                  <a:pt x="3272703" y="915536"/>
                </a:lnTo>
                <a:lnTo>
                  <a:pt x="3267231" y="921012"/>
                </a:lnTo>
                <a:lnTo>
                  <a:pt x="3267231" y="934548"/>
                </a:lnTo>
                <a:lnTo>
                  <a:pt x="3272720" y="940023"/>
                </a:lnTo>
                <a:close/>
              </a:path>
              <a:path w="4164965" h="1245870">
                <a:moveTo>
                  <a:pt x="2976408" y="944112"/>
                </a:moveTo>
                <a:lnTo>
                  <a:pt x="2994413" y="944112"/>
                </a:lnTo>
                <a:lnTo>
                  <a:pt x="3001715" y="936803"/>
                </a:lnTo>
                <a:lnTo>
                  <a:pt x="3001715" y="918789"/>
                </a:lnTo>
                <a:lnTo>
                  <a:pt x="2994413" y="911484"/>
                </a:lnTo>
                <a:lnTo>
                  <a:pt x="2976408" y="911484"/>
                </a:lnTo>
                <a:lnTo>
                  <a:pt x="2969106" y="918789"/>
                </a:lnTo>
                <a:lnTo>
                  <a:pt x="2969106" y="936803"/>
                </a:lnTo>
                <a:lnTo>
                  <a:pt x="2976408" y="944112"/>
                </a:lnTo>
                <a:close/>
              </a:path>
              <a:path w="4164965" h="1245870">
                <a:moveTo>
                  <a:pt x="2691353" y="947381"/>
                </a:moveTo>
                <a:lnTo>
                  <a:pt x="2698974" y="945843"/>
                </a:lnTo>
                <a:lnTo>
                  <a:pt x="2705194" y="941648"/>
                </a:lnTo>
                <a:lnTo>
                  <a:pt x="2709388" y="935423"/>
                </a:lnTo>
                <a:lnTo>
                  <a:pt x="2710925" y="927796"/>
                </a:lnTo>
                <a:lnTo>
                  <a:pt x="2709388" y="920172"/>
                </a:lnTo>
                <a:lnTo>
                  <a:pt x="2705194" y="913948"/>
                </a:lnTo>
                <a:lnTo>
                  <a:pt x="2698974" y="909752"/>
                </a:lnTo>
                <a:lnTo>
                  <a:pt x="2691353" y="908214"/>
                </a:lnTo>
                <a:lnTo>
                  <a:pt x="2683733" y="909752"/>
                </a:lnTo>
                <a:lnTo>
                  <a:pt x="2677512" y="913948"/>
                </a:lnTo>
                <a:lnTo>
                  <a:pt x="2673319" y="920172"/>
                </a:lnTo>
                <a:lnTo>
                  <a:pt x="2671781" y="927796"/>
                </a:lnTo>
                <a:lnTo>
                  <a:pt x="2673319" y="935423"/>
                </a:lnTo>
                <a:lnTo>
                  <a:pt x="2677512" y="941648"/>
                </a:lnTo>
                <a:lnTo>
                  <a:pt x="2683733" y="945843"/>
                </a:lnTo>
                <a:lnTo>
                  <a:pt x="2691353" y="947381"/>
                </a:lnTo>
                <a:close/>
              </a:path>
              <a:path w="4164965" h="1245870">
                <a:moveTo>
                  <a:pt x="2397298" y="950647"/>
                </a:moveTo>
                <a:lnTo>
                  <a:pt x="2406186" y="948852"/>
                </a:lnTo>
                <a:lnTo>
                  <a:pt x="2413446" y="943955"/>
                </a:lnTo>
                <a:lnTo>
                  <a:pt x="2418340" y="936691"/>
                </a:lnTo>
                <a:lnTo>
                  <a:pt x="2420135" y="927796"/>
                </a:lnTo>
                <a:lnTo>
                  <a:pt x="2418340" y="918903"/>
                </a:lnTo>
                <a:lnTo>
                  <a:pt x="2413446" y="911639"/>
                </a:lnTo>
                <a:lnTo>
                  <a:pt x="2406186" y="906741"/>
                </a:lnTo>
                <a:lnTo>
                  <a:pt x="2397298" y="904945"/>
                </a:lnTo>
                <a:lnTo>
                  <a:pt x="2388409" y="906741"/>
                </a:lnTo>
                <a:lnTo>
                  <a:pt x="2381150" y="911639"/>
                </a:lnTo>
                <a:lnTo>
                  <a:pt x="2376255" y="918903"/>
                </a:lnTo>
                <a:lnTo>
                  <a:pt x="2374460" y="927796"/>
                </a:lnTo>
                <a:lnTo>
                  <a:pt x="2376255" y="936691"/>
                </a:lnTo>
                <a:lnTo>
                  <a:pt x="2381150" y="943955"/>
                </a:lnTo>
                <a:lnTo>
                  <a:pt x="2388409" y="948852"/>
                </a:lnTo>
                <a:lnTo>
                  <a:pt x="2397298" y="950647"/>
                </a:lnTo>
                <a:close/>
              </a:path>
              <a:path w="4164965" h="1245870">
                <a:moveTo>
                  <a:pt x="2103239" y="953100"/>
                </a:moveTo>
                <a:lnTo>
                  <a:pt x="2113074" y="951112"/>
                </a:lnTo>
                <a:lnTo>
                  <a:pt x="2121108" y="945692"/>
                </a:lnTo>
                <a:lnTo>
                  <a:pt x="2126526" y="937654"/>
                </a:lnTo>
                <a:lnTo>
                  <a:pt x="2128513" y="927813"/>
                </a:lnTo>
                <a:lnTo>
                  <a:pt x="2126526" y="917973"/>
                </a:lnTo>
                <a:lnTo>
                  <a:pt x="2121108" y="909935"/>
                </a:lnTo>
                <a:lnTo>
                  <a:pt x="2113074" y="904514"/>
                </a:lnTo>
                <a:lnTo>
                  <a:pt x="2103239" y="902525"/>
                </a:lnTo>
                <a:lnTo>
                  <a:pt x="2093405" y="904514"/>
                </a:lnTo>
                <a:lnTo>
                  <a:pt x="2085373" y="909935"/>
                </a:lnTo>
                <a:lnTo>
                  <a:pt x="2079955" y="917973"/>
                </a:lnTo>
                <a:lnTo>
                  <a:pt x="2077968" y="927813"/>
                </a:lnTo>
                <a:lnTo>
                  <a:pt x="2079953" y="937654"/>
                </a:lnTo>
                <a:lnTo>
                  <a:pt x="2085366" y="945692"/>
                </a:lnTo>
                <a:lnTo>
                  <a:pt x="2093399" y="951112"/>
                </a:lnTo>
                <a:lnTo>
                  <a:pt x="2103239" y="953100"/>
                </a:lnTo>
                <a:close/>
              </a:path>
              <a:path w="4164965" h="1245870">
                <a:moveTo>
                  <a:pt x="1809183" y="956369"/>
                </a:moveTo>
                <a:lnTo>
                  <a:pt x="1820293" y="954125"/>
                </a:lnTo>
                <a:lnTo>
                  <a:pt x="1829365" y="948006"/>
                </a:lnTo>
                <a:lnTo>
                  <a:pt x="1835480" y="938930"/>
                </a:lnTo>
                <a:lnTo>
                  <a:pt x="1837723" y="927813"/>
                </a:lnTo>
                <a:lnTo>
                  <a:pt x="1835480" y="916696"/>
                </a:lnTo>
                <a:lnTo>
                  <a:pt x="1829365" y="907619"/>
                </a:lnTo>
                <a:lnTo>
                  <a:pt x="1820293" y="901500"/>
                </a:lnTo>
                <a:lnTo>
                  <a:pt x="1809183" y="899256"/>
                </a:lnTo>
                <a:lnTo>
                  <a:pt x="1798073" y="901500"/>
                </a:lnTo>
                <a:lnTo>
                  <a:pt x="1789001" y="907619"/>
                </a:lnTo>
                <a:lnTo>
                  <a:pt x="1782885" y="916696"/>
                </a:lnTo>
                <a:lnTo>
                  <a:pt x="1780643" y="927813"/>
                </a:lnTo>
                <a:lnTo>
                  <a:pt x="1782885" y="938930"/>
                </a:lnTo>
                <a:lnTo>
                  <a:pt x="1789001" y="948006"/>
                </a:lnTo>
                <a:lnTo>
                  <a:pt x="1798073" y="954125"/>
                </a:lnTo>
                <a:lnTo>
                  <a:pt x="1809183" y="956369"/>
                </a:lnTo>
                <a:close/>
              </a:path>
              <a:path w="4164965" h="1245870">
                <a:moveTo>
                  <a:pt x="1515127" y="959641"/>
                </a:moveTo>
                <a:lnTo>
                  <a:pt x="1527506" y="957139"/>
                </a:lnTo>
                <a:lnTo>
                  <a:pt x="1537616" y="950316"/>
                </a:lnTo>
                <a:lnTo>
                  <a:pt x="1544433" y="940199"/>
                </a:lnTo>
                <a:lnTo>
                  <a:pt x="1546933" y="927813"/>
                </a:lnTo>
                <a:lnTo>
                  <a:pt x="1544433" y="915427"/>
                </a:lnTo>
                <a:lnTo>
                  <a:pt x="1537616" y="905311"/>
                </a:lnTo>
                <a:lnTo>
                  <a:pt x="1527506" y="898489"/>
                </a:lnTo>
                <a:lnTo>
                  <a:pt x="1515127" y="895987"/>
                </a:lnTo>
                <a:lnTo>
                  <a:pt x="1502748" y="898489"/>
                </a:lnTo>
                <a:lnTo>
                  <a:pt x="1492637" y="905311"/>
                </a:lnTo>
                <a:lnTo>
                  <a:pt x="1485819" y="915427"/>
                </a:lnTo>
                <a:lnTo>
                  <a:pt x="1483318" y="927813"/>
                </a:lnTo>
                <a:lnTo>
                  <a:pt x="1485819" y="940199"/>
                </a:lnTo>
                <a:lnTo>
                  <a:pt x="1492637" y="950316"/>
                </a:lnTo>
                <a:lnTo>
                  <a:pt x="1502748" y="957139"/>
                </a:lnTo>
                <a:lnTo>
                  <a:pt x="1515127" y="959641"/>
                </a:lnTo>
                <a:close/>
              </a:path>
              <a:path w="4164965" h="1245870">
                <a:moveTo>
                  <a:pt x="1221072" y="962091"/>
                </a:moveTo>
                <a:lnTo>
                  <a:pt x="1234395" y="959397"/>
                </a:lnTo>
                <a:lnTo>
                  <a:pt x="1245278" y="952052"/>
                </a:lnTo>
                <a:lnTo>
                  <a:pt x="1252618" y="941161"/>
                </a:lnTo>
                <a:lnTo>
                  <a:pt x="1255310" y="927829"/>
                </a:lnTo>
                <a:lnTo>
                  <a:pt x="1252618" y="914497"/>
                </a:lnTo>
                <a:lnTo>
                  <a:pt x="1245278" y="903606"/>
                </a:lnTo>
                <a:lnTo>
                  <a:pt x="1234395" y="896261"/>
                </a:lnTo>
                <a:lnTo>
                  <a:pt x="1221072" y="893567"/>
                </a:lnTo>
                <a:lnTo>
                  <a:pt x="1207747" y="896261"/>
                </a:lnTo>
                <a:lnTo>
                  <a:pt x="1196862" y="903606"/>
                </a:lnTo>
                <a:lnTo>
                  <a:pt x="1189522" y="914497"/>
                </a:lnTo>
                <a:lnTo>
                  <a:pt x="1186830" y="927829"/>
                </a:lnTo>
                <a:lnTo>
                  <a:pt x="1189519" y="941161"/>
                </a:lnTo>
                <a:lnTo>
                  <a:pt x="1196856" y="952052"/>
                </a:lnTo>
                <a:lnTo>
                  <a:pt x="1207740" y="959397"/>
                </a:lnTo>
                <a:lnTo>
                  <a:pt x="1221072" y="962091"/>
                </a:lnTo>
                <a:close/>
              </a:path>
              <a:path w="4164965" h="1245870">
                <a:moveTo>
                  <a:pt x="927022" y="964543"/>
                </a:moveTo>
                <a:lnTo>
                  <a:pt x="941304" y="961657"/>
                </a:lnTo>
                <a:lnTo>
                  <a:pt x="952967" y="953788"/>
                </a:lnTo>
                <a:lnTo>
                  <a:pt x="960831" y="942117"/>
                </a:lnTo>
                <a:lnTo>
                  <a:pt x="963714" y="927829"/>
                </a:lnTo>
                <a:lnTo>
                  <a:pt x="960831" y="913541"/>
                </a:lnTo>
                <a:lnTo>
                  <a:pt x="952967" y="901870"/>
                </a:lnTo>
                <a:lnTo>
                  <a:pt x="941304" y="894001"/>
                </a:lnTo>
                <a:lnTo>
                  <a:pt x="927022" y="891115"/>
                </a:lnTo>
                <a:lnTo>
                  <a:pt x="912741" y="894001"/>
                </a:lnTo>
                <a:lnTo>
                  <a:pt x="901078" y="901870"/>
                </a:lnTo>
                <a:lnTo>
                  <a:pt x="893215" y="913541"/>
                </a:lnTo>
                <a:lnTo>
                  <a:pt x="890331" y="927829"/>
                </a:lnTo>
                <a:lnTo>
                  <a:pt x="893215" y="942117"/>
                </a:lnTo>
                <a:lnTo>
                  <a:pt x="901078" y="953788"/>
                </a:lnTo>
                <a:lnTo>
                  <a:pt x="912741" y="961657"/>
                </a:lnTo>
                <a:lnTo>
                  <a:pt x="927022" y="964543"/>
                </a:lnTo>
                <a:close/>
              </a:path>
              <a:path w="4164965" h="1245870">
                <a:moveTo>
                  <a:pt x="632967" y="967813"/>
                </a:moveTo>
                <a:lnTo>
                  <a:pt x="648517" y="964671"/>
                </a:lnTo>
                <a:lnTo>
                  <a:pt x="661211" y="956102"/>
                </a:lnTo>
                <a:lnTo>
                  <a:pt x="669767" y="943393"/>
                </a:lnTo>
                <a:lnTo>
                  <a:pt x="672904" y="927829"/>
                </a:lnTo>
                <a:lnTo>
                  <a:pt x="669767" y="912265"/>
                </a:lnTo>
                <a:lnTo>
                  <a:pt x="661211" y="899556"/>
                </a:lnTo>
                <a:lnTo>
                  <a:pt x="648517" y="890988"/>
                </a:lnTo>
                <a:lnTo>
                  <a:pt x="632967" y="887846"/>
                </a:lnTo>
                <a:lnTo>
                  <a:pt x="617412" y="890988"/>
                </a:lnTo>
                <a:lnTo>
                  <a:pt x="604706" y="899556"/>
                </a:lnTo>
                <a:lnTo>
                  <a:pt x="596139" y="912265"/>
                </a:lnTo>
                <a:lnTo>
                  <a:pt x="592996" y="927829"/>
                </a:lnTo>
                <a:lnTo>
                  <a:pt x="596139" y="943393"/>
                </a:lnTo>
                <a:lnTo>
                  <a:pt x="604706" y="956102"/>
                </a:lnTo>
                <a:lnTo>
                  <a:pt x="617412" y="964671"/>
                </a:lnTo>
                <a:lnTo>
                  <a:pt x="632967" y="967813"/>
                </a:lnTo>
                <a:close/>
              </a:path>
              <a:path w="4164965" h="1245870">
                <a:moveTo>
                  <a:pt x="338911" y="970265"/>
                </a:moveTo>
                <a:lnTo>
                  <a:pt x="355412" y="966931"/>
                </a:lnTo>
                <a:lnTo>
                  <a:pt x="368889" y="957840"/>
                </a:lnTo>
                <a:lnTo>
                  <a:pt x="377976" y="944356"/>
                </a:lnTo>
                <a:lnTo>
                  <a:pt x="381308" y="927845"/>
                </a:lnTo>
                <a:lnTo>
                  <a:pt x="377976" y="911335"/>
                </a:lnTo>
                <a:lnTo>
                  <a:pt x="368889" y="897851"/>
                </a:lnTo>
                <a:lnTo>
                  <a:pt x="355412" y="888760"/>
                </a:lnTo>
                <a:lnTo>
                  <a:pt x="338911" y="885426"/>
                </a:lnTo>
                <a:lnTo>
                  <a:pt x="322410" y="888760"/>
                </a:lnTo>
                <a:lnTo>
                  <a:pt x="308933" y="897851"/>
                </a:lnTo>
                <a:lnTo>
                  <a:pt x="299847" y="911335"/>
                </a:lnTo>
                <a:lnTo>
                  <a:pt x="296515" y="927845"/>
                </a:lnTo>
                <a:lnTo>
                  <a:pt x="299847" y="944356"/>
                </a:lnTo>
                <a:lnTo>
                  <a:pt x="308933" y="957840"/>
                </a:lnTo>
                <a:lnTo>
                  <a:pt x="322410" y="966931"/>
                </a:lnTo>
                <a:lnTo>
                  <a:pt x="338911" y="970265"/>
                </a:lnTo>
                <a:close/>
              </a:path>
              <a:path w="4164965" h="1245870">
                <a:moveTo>
                  <a:pt x="44856" y="972718"/>
                </a:moveTo>
                <a:lnTo>
                  <a:pt x="62303" y="969191"/>
                </a:lnTo>
                <a:lnTo>
                  <a:pt x="76550" y="959575"/>
                </a:lnTo>
                <a:lnTo>
                  <a:pt x="86156" y="945312"/>
                </a:lnTo>
                <a:lnTo>
                  <a:pt x="89679" y="927845"/>
                </a:lnTo>
                <a:lnTo>
                  <a:pt x="86156" y="910381"/>
                </a:lnTo>
                <a:lnTo>
                  <a:pt x="76550" y="896119"/>
                </a:lnTo>
                <a:lnTo>
                  <a:pt x="62303" y="886503"/>
                </a:lnTo>
                <a:lnTo>
                  <a:pt x="44856" y="882976"/>
                </a:lnTo>
                <a:lnTo>
                  <a:pt x="27389" y="886503"/>
                </a:lnTo>
                <a:lnTo>
                  <a:pt x="13132" y="896119"/>
                </a:lnTo>
                <a:lnTo>
                  <a:pt x="3522" y="910381"/>
                </a:lnTo>
                <a:lnTo>
                  <a:pt x="0" y="927845"/>
                </a:lnTo>
                <a:lnTo>
                  <a:pt x="3522" y="945312"/>
                </a:lnTo>
                <a:lnTo>
                  <a:pt x="13132" y="959575"/>
                </a:lnTo>
                <a:lnTo>
                  <a:pt x="27389" y="969191"/>
                </a:lnTo>
                <a:lnTo>
                  <a:pt x="44856" y="972718"/>
                </a:lnTo>
                <a:close/>
              </a:path>
              <a:path w="4164965" h="1245870">
                <a:moveTo>
                  <a:pt x="2983612" y="1225347"/>
                </a:moveTo>
                <a:lnTo>
                  <a:pt x="2987222" y="1225347"/>
                </a:lnTo>
                <a:lnTo>
                  <a:pt x="2988678" y="1223895"/>
                </a:lnTo>
                <a:lnTo>
                  <a:pt x="2988678" y="1220265"/>
                </a:lnTo>
                <a:lnTo>
                  <a:pt x="2987222" y="1218809"/>
                </a:lnTo>
                <a:lnTo>
                  <a:pt x="2983596" y="1218809"/>
                </a:lnTo>
                <a:lnTo>
                  <a:pt x="2982143" y="1220265"/>
                </a:lnTo>
                <a:lnTo>
                  <a:pt x="2982143" y="1223895"/>
                </a:lnTo>
                <a:lnTo>
                  <a:pt x="2983612" y="1225347"/>
                </a:lnTo>
                <a:close/>
              </a:path>
              <a:path w="4164965" h="1245870">
                <a:moveTo>
                  <a:pt x="2687304" y="1229436"/>
                </a:moveTo>
                <a:lnTo>
                  <a:pt x="2695406" y="1229436"/>
                </a:lnTo>
                <a:lnTo>
                  <a:pt x="2698688" y="1226151"/>
                </a:lnTo>
                <a:lnTo>
                  <a:pt x="2698688" y="1218042"/>
                </a:lnTo>
                <a:lnTo>
                  <a:pt x="2695406" y="1214756"/>
                </a:lnTo>
                <a:lnTo>
                  <a:pt x="2687304" y="1214756"/>
                </a:lnTo>
                <a:lnTo>
                  <a:pt x="2684018" y="1218042"/>
                </a:lnTo>
                <a:lnTo>
                  <a:pt x="2684018" y="1226151"/>
                </a:lnTo>
                <a:lnTo>
                  <a:pt x="2687304" y="1229436"/>
                </a:lnTo>
                <a:close/>
              </a:path>
              <a:path w="4164965" h="1245870">
                <a:moveTo>
                  <a:pt x="2391448" y="1232705"/>
                </a:moveTo>
                <a:lnTo>
                  <a:pt x="2403144" y="1232705"/>
                </a:lnTo>
                <a:lnTo>
                  <a:pt x="2407898" y="1227947"/>
                </a:lnTo>
                <a:lnTo>
                  <a:pt x="2407898" y="1216245"/>
                </a:lnTo>
                <a:lnTo>
                  <a:pt x="2403144" y="1211487"/>
                </a:lnTo>
                <a:lnTo>
                  <a:pt x="2391448" y="1211487"/>
                </a:lnTo>
                <a:lnTo>
                  <a:pt x="2386693" y="1216245"/>
                </a:lnTo>
                <a:lnTo>
                  <a:pt x="2386693" y="1227947"/>
                </a:lnTo>
                <a:lnTo>
                  <a:pt x="2391448" y="1232705"/>
                </a:lnTo>
                <a:close/>
              </a:path>
              <a:path w="4164965" h="1245870">
                <a:moveTo>
                  <a:pt x="2095136" y="1236791"/>
                </a:moveTo>
                <a:lnTo>
                  <a:pt x="2111344" y="1236791"/>
                </a:lnTo>
                <a:lnTo>
                  <a:pt x="2117909" y="1230220"/>
                </a:lnTo>
                <a:lnTo>
                  <a:pt x="2117909" y="1214002"/>
                </a:lnTo>
                <a:lnTo>
                  <a:pt x="2111344" y="1207434"/>
                </a:lnTo>
                <a:lnTo>
                  <a:pt x="2095136" y="1207434"/>
                </a:lnTo>
                <a:lnTo>
                  <a:pt x="2088569" y="1214002"/>
                </a:lnTo>
                <a:lnTo>
                  <a:pt x="2088569" y="1230220"/>
                </a:lnTo>
                <a:lnTo>
                  <a:pt x="2095136" y="1236791"/>
                </a:lnTo>
                <a:close/>
              </a:path>
              <a:path w="4164965" h="1245870">
                <a:moveTo>
                  <a:pt x="1799723" y="1239243"/>
                </a:moveTo>
                <a:lnTo>
                  <a:pt x="1818643" y="1239243"/>
                </a:lnTo>
                <a:lnTo>
                  <a:pt x="1826306" y="1231577"/>
                </a:lnTo>
                <a:lnTo>
                  <a:pt x="1826306" y="1212648"/>
                </a:lnTo>
                <a:lnTo>
                  <a:pt x="1818643" y="1204982"/>
                </a:lnTo>
                <a:lnTo>
                  <a:pt x="1799723" y="1204982"/>
                </a:lnTo>
                <a:lnTo>
                  <a:pt x="1792064" y="1212648"/>
                </a:lnTo>
                <a:lnTo>
                  <a:pt x="1792064" y="1231577"/>
                </a:lnTo>
                <a:lnTo>
                  <a:pt x="1799723" y="1239243"/>
                </a:lnTo>
                <a:close/>
              </a:path>
              <a:path w="4164965" h="1245870">
                <a:moveTo>
                  <a:pt x="1515127" y="1242513"/>
                </a:moveTo>
                <a:lnTo>
                  <a:pt x="1523062" y="1240909"/>
                </a:lnTo>
                <a:lnTo>
                  <a:pt x="1529543" y="1236535"/>
                </a:lnTo>
                <a:lnTo>
                  <a:pt x="1533913" y="1230050"/>
                </a:lnTo>
                <a:lnTo>
                  <a:pt x="1535516" y="1222111"/>
                </a:lnTo>
                <a:lnTo>
                  <a:pt x="1533913" y="1214172"/>
                </a:lnTo>
                <a:lnTo>
                  <a:pt x="1529543" y="1207688"/>
                </a:lnTo>
                <a:lnTo>
                  <a:pt x="1523062" y="1203316"/>
                </a:lnTo>
                <a:lnTo>
                  <a:pt x="1515127" y="1201713"/>
                </a:lnTo>
                <a:lnTo>
                  <a:pt x="1507193" y="1203316"/>
                </a:lnTo>
                <a:lnTo>
                  <a:pt x="1500712" y="1207688"/>
                </a:lnTo>
                <a:lnTo>
                  <a:pt x="1496341" y="1214172"/>
                </a:lnTo>
                <a:lnTo>
                  <a:pt x="1494739" y="1222111"/>
                </a:lnTo>
                <a:lnTo>
                  <a:pt x="1496341" y="1230050"/>
                </a:lnTo>
                <a:lnTo>
                  <a:pt x="1500712" y="1236535"/>
                </a:lnTo>
                <a:lnTo>
                  <a:pt x="1507193" y="1240909"/>
                </a:lnTo>
                <a:lnTo>
                  <a:pt x="1515127" y="1242513"/>
                </a:lnTo>
                <a:close/>
              </a:path>
              <a:path w="4164965" h="1245870">
                <a:moveTo>
                  <a:pt x="1221072" y="1244145"/>
                </a:moveTo>
                <a:lnTo>
                  <a:pt x="1229646" y="1242415"/>
                </a:lnTo>
                <a:lnTo>
                  <a:pt x="1236645" y="1237695"/>
                </a:lnTo>
                <a:lnTo>
                  <a:pt x="1241363" y="1230691"/>
                </a:lnTo>
                <a:lnTo>
                  <a:pt x="1243093" y="1222111"/>
                </a:lnTo>
                <a:lnTo>
                  <a:pt x="1241363" y="1213531"/>
                </a:lnTo>
                <a:lnTo>
                  <a:pt x="1236645" y="1206527"/>
                </a:lnTo>
                <a:lnTo>
                  <a:pt x="1229646" y="1201807"/>
                </a:lnTo>
                <a:lnTo>
                  <a:pt x="1221072" y="1200076"/>
                </a:lnTo>
                <a:lnTo>
                  <a:pt x="1212495" y="1201807"/>
                </a:lnTo>
                <a:lnTo>
                  <a:pt x="1205495" y="1206527"/>
                </a:lnTo>
                <a:lnTo>
                  <a:pt x="1200777" y="1213531"/>
                </a:lnTo>
                <a:lnTo>
                  <a:pt x="1199047" y="1222111"/>
                </a:lnTo>
                <a:lnTo>
                  <a:pt x="1200779" y="1230691"/>
                </a:lnTo>
                <a:lnTo>
                  <a:pt x="1205501" y="1237695"/>
                </a:lnTo>
                <a:lnTo>
                  <a:pt x="1212502" y="1242415"/>
                </a:lnTo>
                <a:lnTo>
                  <a:pt x="1221072" y="1244145"/>
                </a:lnTo>
                <a:close/>
              </a:path>
              <a:path w="4164965" h="1245870">
                <a:moveTo>
                  <a:pt x="927022" y="1244145"/>
                </a:moveTo>
                <a:lnTo>
                  <a:pt x="935592" y="1242415"/>
                </a:lnTo>
                <a:lnTo>
                  <a:pt x="942585" y="1237695"/>
                </a:lnTo>
                <a:lnTo>
                  <a:pt x="947297" y="1230691"/>
                </a:lnTo>
                <a:lnTo>
                  <a:pt x="949024" y="1222111"/>
                </a:lnTo>
                <a:lnTo>
                  <a:pt x="947297" y="1213531"/>
                </a:lnTo>
                <a:lnTo>
                  <a:pt x="942585" y="1206527"/>
                </a:lnTo>
                <a:lnTo>
                  <a:pt x="935592" y="1201807"/>
                </a:lnTo>
                <a:lnTo>
                  <a:pt x="927022" y="1200076"/>
                </a:lnTo>
                <a:lnTo>
                  <a:pt x="918447" y="1201807"/>
                </a:lnTo>
                <a:lnTo>
                  <a:pt x="911443" y="1206527"/>
                </a:lnTo>
                <a:lnTo>
                  <a:pt x="906720" y="1213531"/>
                </a:lnTo>
                <a:lnTo>
                  <a:pt x="904988" y="1222111"/>
                </a:lnTo>
                <a:lnTo>
                  <a:pt x="906720" y="1230691"/>
                </a:lnTo>
                <a:lnTo>
                  <a:pt x="911443" y="1237695"/>
                </a:lnTo>
                <a:lnTo>
                  <a:pt x="918447" y="1242415"/>
                </a:lnTo>
                <a:lnTo>
                  <a:pt x="927022" y="1244145"/>
                </a:lnTo>
                <a:close/>
              </a:path>
              <a:path w="4164965" h="1245870">
                <a:moveTo>
                  <a:pt x="632967" y="1245782"/>
                </a:moveTo>
                <a:lnTo>
                  <a:pt x="642166" y="1243922"/>
                </a:lnTo>
                <a:lnTo>
                  <a:pt x="649681" y="1238852"/>
                </a:lnTo>
                <a:lnTo>
                  <a:pt x="654749" y="1231333"/>
                </a:lnTo>
                <a:lnTo>
                  <a:pt x="656608" y="1222127"/>
                </a:lnTo>
                <a:lnTo>
                  <a:pt x="654749" y="1212922"/>
                </a:lnTo>
                <a:lnTo>
                  <a:pt x="649681" y="1205404"/>
                </a:lnTo>
                <a:lnTo>
                  <a:pt x="642166" y="1200335"/>
                </a:lnTo>
                <a:lnTo>
                  <a:pt x="632967" y="1198476"/>
                </a:lnTo>
                <a:lnTo>
                  <a:pt x="623767" y="1200335"/>
                </a:lnTo>
                <a:lnTo>
                  <a:pt x="616252" y="1205404"/>
                </a:lnTo>
                <a:lnTo>
                  <a:pt x="611184" y="1212922"/>
                </a:lnTo>
                <a:lnTo>
                  <a:pt x="609325" y="1222127"/>
                </a:lnTo>
                <a:lnTo>
                  <a:pt x="611184" y="1231333"/>
                </a:lnTo>
                <a:lnTo>
                  <a:pt x="616252" y="1238852"/>
                </a:lnTo>
                <a:lnTo>
                  <a:pt x="623767" y="1243922"/>
                </a:lnTo>
                <a:lnTo>
                  <a:pt x="632967" y="1245782"/>
                </a:lnTo>
                <a:close/>
              </a:path>
              <a:path w="4164965" h="1245870">
                <a:moveTo>
                  <a:pt x="338911" y="1244145"/>
                </a:moveTo>
                <a:lnTo>
                  <a:pt x="347481" y="1242415"/>
                </a:lnTo>
                <a:lnTo>
                  <a:pt x="354474" y="1237695"/>
                </a:lnTo>
                <a:lnTo>
                  <a:pt x="359186" y="1230691"/>
                </a:lnTo>
                <a:lnTo>
                  <a:pt x="360913" y="1222111"/>
                </a:lnTo>
                <a:lnTo>
                  <a:pt x="359186" y="1213531"/>
                </a:lnTo>
                <a:lnTo>
                  <a:pt x="354474" y="1206527"/>
                </a:lnTo>
                <a:lnTo>
                  <a:pt x="347481" y="1201807"/>
                </a:lnTo>
                <a:lnTo>
                  <a:pt x="338911" y="1200076"/>
                </a:lnTo>
                <a:lnTo>
                  <a:pt x="330322" y="1201807"/>
                </a:lnTo>
                <a:lnTo>
                  <a:pt x="323320" y="1206527"/>
                </a:lnTo>
                <a:lnTo>
                  <a:pt x="318604" y="1213531"/>
                </a:lnTo>
                <a:lnTo>
                  <a:pt x="316877" y="1222111"/>
                </a:lnTo>
                <a:lnTo>
                  <a:pt x="318609" y="1230691"/>
                </a:lnTo>
                <a:lnTo>
                  <a:pt x="323332" y="1237695"/>
                </a:lnTo>
                <a:lnTo>
                  <a:pt x="330336" y="1242415"/>
                </a:lnTo>
                <a:lnTo>
                  <a:pt x="338911" y="1244145"/>
                </a:lnTo>
                <a:close/>
              </a:path>
              <a:path w="4164965" h="1245870">
                <a:moveTo>
                  <a:pt x="44856" y="1241696"/>
                </a:moveTo>
                <a:lnTo>
                  <a:pt x="52465" y="1240158"/>
                </a:lnTo>
                <a:lnTo>
                  <a:pt x="58689" y="1235961"/>
                </a:lnTo>
                <a:lnTo>
                  <a:pt x="62889" y="1229736"/>
                </a:lnTo>
                <a:lnTo>
                  <a:pt x="64431" y="1222111"/>
                </a:lnTo>
                <a:lnTo>
                  <a:pt x="62889" y="1214486"/>
                </a:lnTo>
                <a:lnTo>
                  <a:pt x="58689" y="1208262"/>
                </a:lnTo>
                <a:lnTo>
                  <a:pt x="52465" y="1204067"/>
                </a:lnTo>
                <a:lnTo>
                  <a:pt x="44856" y="1202529"/>
                </a:lnTo>
                <a:lnTo>
                  <a:pt x="37232" y="1204067"/>
                </a:lnTo>
                <a:lnTo>
                  <a:pt x="31010" y="1208262"/>
                </a:lnTo>
                <a:lnTo>
                  <a:pt x="26817" y="1214486"/>
                </a:lnTo>
                <a:lnTo>
                  <a:pt x="25280" y="1222111"/>
                </a:lnTo>
                <a:lnTo>
                  <a:pt x="26817" y="1229736"/>
                </a:lnTo>
                <a:lnTo>
                  <a:pt x="31010" y="1235961"/>
                </a:lnTo>
                <a:lnTo>
                  <a:pt x="37232" y="1240158"/>
                </a:lnTo>
                <a:lnTo>
                  <a:pt x="44856" y="1241696"/>
                </a:lnTo>
                <a:close/>
              </a:path>
            </a:pathLst>
          </a:custGeom>
          <a:solidFill>
            <a:srgbClr val="FFFFFF"/>
          </a:solidFill>
        </p:spPr>
        <p:txBody>
          <a:bodyPr wrap="square" lIns="0" tIns="0" rIns="0" bIns="0" rtlCol="0"/>
          <a:lstStyle/>
          <a:p>
            <a:endParaRPr lang="pt-BR" noProof="0"/>
          </a:p>
        </p:txBody>
      </p:sp>
      <p:sp>
        <p:nvSpPr>
          <p:cNvPr id="19" name="CaixaDeTexto 18">
            <a:extLst>
              <a:ext uri="{FF2B5EF4-FFF2-40B4-BE49-F238E27FC236}">
                <a16:creationId xmlns:a16="http://schemas.microsoft.com/office/drawing/2014/main" id="{16DFAF83-B222-77A8-1A82-FBBECC4DE864}"/>
              </a:ext>
            </a:extLst>
          </p:cNvPr>
          <p:cNvSpPr txBox="1"/>
          <p:nvPr/>
        </p:nvSpPr>
        <p:spPr>
          <a:xfrm>
            <a:off x="1507443" y="4523060"/>
            <a:ext cx="8668344" cy="6063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pt-BR" sz="3000" b="1" noProof="0">
                <a:solidFill>
                  <a:srgbClr val="E68D19"/>
                </a:solidFill>
                <a:latin typeface="Verdana"/>
                <a:ea typeface="Verdana"/>
              </a:rPr>
              <a:t>Propósito do </a:t>
            </a:r>
            <a:r>
              <a:rPr lang="pt-BR" sz="3000" b="1" noProof="0" err="1">
                <a:solidFill>
                  <a:srgbClr val="E68D19"/>
                </a:solidFill>
                <a:latin typeface="Verdana"/>
                <a:ea typeface="Verdana"/>
              </a:rPr>
              <a:t>FitAI</a:t>
            </a:r>
            <a:r>
              <a:rPr lang="pt-BR" sz="3000" b="1" noProof="0">
                <a:solidFill>
                  <a:srgbClr val="E68D19"/>
                </a:solidFill>
                <a:latin typeface="Verdana"/>
                <a:ea typeface="Verdana"/>
              </a:rPr>
              <a:t>:</a:t>
            </a:r>
            <a:r>
              <a:rPr lang="pt-BR" sz="3000" noProof="0">
                <a:solidFill>
                  <a:schemeClr val="bg1"/>
                </a:solidFill>
                <a:latin typeface="Verdana"/>
                <a:ea typeface="Verdana"/>
              </a:rPr>
              <a:t> </a:t>
            </a:r>
            <a:r>
              <a:rPr lang="pt-BR" sz="2900" noProof="0">
                <a:solidFill>
                  <a:schemeClr val="bg1"/>
                </a:solidFill>
                <a:latin typeface="Verdana"/>
                <a:ea typeface="Verdana"/>
              </a:rPr>
              <a:t>Transformar a jornada fitness dos usuários.</a:t>
            </a:r>
            <a:endParaRPr lang="pt-BR">
              <a:solidFill>
                <a:schemeClr val="bg1"/>
              </a:solidFill>
            </a:endParaRPr>
          </a:p>
          <a:p>
            <a:pPr algn="just"/>
            <a:endParaRPr lang="pt-BR" sz="3000" noProof="0">
              <a:solidFill>
                <a:schemeClr val="bg1"/>
              </a:solidFill>
              <a:latin typeface="Verdana"/>
              <a:ea typeface="Verdana"/>
            </a:endParaRPr>
          </a:p>
          <a:p>
            <a:pPr marL="457200" indent="-457200" algn="just">
              <a:buFont typeface="Arial"/>
              <a:buChar char="•"/>
            </a:pPr>
            <a:r>
              <a:rPr lang="pt-BR" sz="3000" b="1" noProof="0">
                <a:solidFill>
                  <a:srgbClr val="E68D19"/>
                </a:solidFill>
                <a:latin typeface="Verdana"/>
                <a:ea typeface="Verdana"/>
              </a:rPr>
              <a:t>Problemas identificados:</a:t>
            </a:r>
            <a:r>
              <a:rPr lang="pt-BR" sz="3000" noProof="0">
                <a:solidFill>
                  <a:schemeClr val="bg1"/>
                </a:solidFill>
                <a:latin typeface="Verdana"/>
                <a:ea typeface="Verdana"/>
              </a:rPr>
              <a:t> </a:t>
            </a:r>
          </a:p>
          <a:p>
            <a:pPr algn="just"/>
            <a:r>
              <a:rPr lang="pt-BR" sz="3000" noProof="0">
                <a:solidFill>
                  <a:schemeClr val="bg1"/>
                </a:solidFill>
                <a:latin typeface="Verdana"/>
                <a:ea typeface="Verdana"/>
              </a:rPr>
              <a:t>  - </a:t>
            </a:r>
            <a:r>
              <a:rPr lang="pt-BR" sz="2900" noProof="0">
                <a:solidFill>
                  <a:schemeClr val="bg1"/>
                </a:solidFill>
                <a:latin typeface="Verdana"/>
                <a:ea typeface="Verdana"/>
              </a:rPr>
              <a:t>Falta de orientação personalizada.</a:t>
            </a:r>
          </a:p>
          <a:p>
            <a:pPr algn="just"/>
            <a:r>
              <a:rPr lang="pt-BR" sz="2900" noProof="0">
                <a:solidFill>
                  <a:schemeClr val="bg1"/>
                </a:solidFill>
                <a:latin typeface="Verdana"/>
                <a:ea typeface="Verdana"/>
              </a:rPr>
              <a:t>  - Dificuldade em monitorar o progresso.</a:t>
            </a:r>
          </a:p>
          <a:p>
            <a:pPr algn="just"/>
            <a:endParaRPr lang="pt-BR" sz="3000" noProof="0">
              <a:solidFill>
                <a:schemeClr val="bg1"/>
              </a:solidFill>
              <a:latin typeface="Verdana"/>
              <a:ea typeface="Verdana"/>
            </a:endParaRPr>
          </a:p>
          <a:p>
            <a:pPr marL="457200" indent="-457200" algn="just">
              <a:buFont typeface="Arial"/>
              <a:buChar char="•"/>
            </a:pPr>
            <a:r>
              <a:rPr lang="pt-BR" sz="3000" b="1" noProof="0">
                <a:solidFill>
                  <a:srgbClr val="E68D19"/>
                </a:solidFill>
                <a:latin typeface="Verdana"/>
                <a:ea typeface="Verdana"/>
              </a:rPr>
              <a:t>O que oferecemos:</a:t>
            </a:r>
            <a:endParaRPr lang="pt-BR" b="1" noProof="0">
              <a:solidFill>
                <a:srgbClr val="E68D19"/>
              </a:solidFill>
              <a:latin typeface="Verdana"/>
              <a:ea typeface="Verdana"/>
            </a:endParaRPr>
          </a:p>
          <a:p>
            <a:pPr algn="just"/>
            <a:r>
              <a:rPr lang="pt-BR" sz="3000" noProof="0">
                <a:solidFill>
                  <a:schemeClr val="bg1"/>
                </a:solidFill>
                <a:latin typeface="Verdana"/>
                <a:ea typeface="Verdana"/>
              </a:rPr>
              <a:t>  - </a:t>
            </a:r>
            <a:r>
              <a:rPr lang="pt-BR" sz="2900" noProof="0">
                <a:solidFill>
                  <a:schemeClr val="bg1"/>
                </a:solidFill>
                <a:latin typeface="Verdana"/>
                <a:ea typeface="Verdana"/>
              </a:rPr>
              <a:t>Solução inteligente e acessível.</a:t>
            </a:r>
          </a:p>
          <a:p>
            <a:pPr algn="just"/>
            <a:r>
              <a:rPr lang="pt-BR" sz="2900" noProof="0">
                <a:solidFill>
                  <a:schemeClr val="bg1"/>
                </a:solidFill>
                <a:latin typeface="Verdana"/>
                <a:ea typeface="Verdana"/>
              </a:rPr>
              <a:t>  - Suporte contínuo para alcançar </a:t>
            </a:r>
            <a:r>
              <a:rPr lang="pt-BR" sz="2900">
                <a:solidFill>
                  <a:schemeClr val="bg1"/>
                </a:solidFill>
                <a:latin typeface="Verdana"/>
                <a:ea typeface="Verdana"/>
              </a:rPr>
              <a:t>seus     objetivos</a:t>
            </a:r>
            <a:r>
              <a:rPr lang="pt-BR" sz="2900" noProof="0">
                <a:solidFill>
                  <a:schemeClr val="bg1"/>
                </a:solidFill>
                <a:latin typeface="Verdana"/>
                <a:ea typeface="Verdana"/>
              </a:rPr>
              <a:t>.</a:t>
            </a:r>
            <a:endParaRPr lang="pt-BR" sz="2900">
              <a:solidFill>
                <a:schemeClr val="bg1"/>
              </a:solidFill>
              <a:latin typeface="Verdana"/>
              <a:ea typeface="Verdana"/>
            </a:endParaRPr>
          </a:p>
          <a:p>
            <a:pPr algn="just"/>
            <a:endParaRPr lang="pt-BR" sz="3000" noProof="0">
              <a:solidFill>
                <a:schemeClr val="bg1"/>
              </a:solidFill>
              <a:latin typeface="Verdana"/>
              <a:ea typeface="Verdana"/>
            </a:endParaRPr>
          </a:p>
          <a:p>
            <a:pPr marL="457200" indent="-457200" algn="just">
              <a:buFont typeface="Arial"/>
              <a:buChar char="•"/>
            </a:pPr>
            <a:endParaRPr lang="pt-BR" sz="2800" noProof="0">
              <a:solidFill>
                <a:schemeClr val="bg1"/>
              </a:solidFill>
            </a:endParaRPr>
          </a:p>
        </p:txBody>
      </p:sp>
      <p:sp>
        <p:nvSpPr>
          <p:cNvPr id="20" name="Slide Number Placeholder 19">
            <a:extLst>
              <a:ext uri="{FF2B5EF4-FFF2-40B4-BE49-F238E27FC236}">
                <a16:creationId xmlns:a16="http://schemas.microsoft.com/office/drawing/2014/main" id="{DFC2A90F-775A-4CF9-766C-DB85B02C4C3E}"/>
              </a:ext>
            </a:extLst>
          </p:cNvPr>
          <p:cNvSpPr>
            <a:spLocks noGrp="1"/>
          </p:cNvSpPr>
          <p:nvPr>
            <p:ph type="sldNum" sz="quarter" idx="7"/>
          </p:nvPr>
        </p:nvSpPr>
        <p:spPr>
          <a:xfrm>
            <a:off x="13725493" y="9125752"/>
            <a:ext cx="4206240" cy="923330"/>
          </a:xfrm>
        </p:spPr>
        <p:txBody>
          <a:bodyPr wrap="square" lIns="0" tIns="0" rIns="0" bIns="0" anchor="t">
            <a:spAutoFit/>
          </a:bodyPr>
          <a:lstStyle/>
          <a:p>
            <a:fld id="{B6F15528-21DE-4FAA-801E-634DDDAF4B2B}" type="slidenum">
              <a:rPr lang="pt-BR" sz="6000" noProof="0" dirty="0">
                <a:solidFill>
                  <a:schemeClr val="bg1"/>
                </a:solidFill>
              </a:rPr>
              <a:t>5</a:t>
            </a:fld>
            <a:endParaRPr lang="pt-BR" sz="6000" noProof="0">
              <a:solidFill>
                <a:schemeClr val="bg1"/>
              </a:solidFill>
            </a:endParaRPr>
          </a:p>
        </p:txBody>
      </p:sp>
      <p:sp>
        <p:nvSpPr>
          <p:cNvPr id="8" name="object 6">
            <a:extLst>
              <a:ext uri="{FF2B5EF4-FFF2-40B4-BE49-F238E27FC236}">
                <a16:creationId xmlns:a16="http://schemas.microsoft.com/office/drawing/2014/main" id="{8A954D7C-5987-1016-FB9D-4CDD82FB16B7}"/>
              </a:ext>
            </a:extLst>
          </p:cNvPr>
          <p:cNvSpPr txBox="1">
            <a:spLocks/>
          </p:cNvSpPr>
          <p:nvPr/>
        </p:nvSpPr>
        <p:spPr>
          <a:xfrm>
            <a:off x="1366234" y="1359360"/>
            <a:ext cx="10202370" cy="2982226"/>
          </a:xfrm>
          <a:prstGeom prst="rect">
            <a:avLst/>
          </a:prstGeom>
        </p:spPr>
        <p:txBody>
          <a:bodyPr vert="horz" wrap="square" lIns="0" tIns="14604" rIns="0" bIns="0" rtlCol="0" anchor="t">
            <a:spAutoFit/>
          </a:bodyPr>
          <a:lstStyle>
            <a:lvl1pPr>
              <a:defRPr sz="2900" b="0" i="0">
                <a:solidFill>
                  <a:schemeClr val="bg1"/>
                </a:solidFill>
                <a:latin typeface="Verdana"/>
                <a:ea typeface="+mj-ea"/>
                <a:cs typeface="Verdana"/>
              </a:defRPr>
            </a:lvl1pPr>
          </a:lstStyle>
          <a:p>
            <a:pPr marL="12700">
              <a:spcBef>
                <a:spcPts val="112"/>
              </a:spcBef>
            </a:pPr>
            <a:r>
              <a:rPr lang="pt-BR" sz="9600" spc="-300" noProof="0">
                <a:latin typeface="Trebuchet MS"/>
              </a:rPr>
              <a:t>Transformando o </a:t>
            </a:r>
            <a:endParaRPr lang="pt-BR" sz="9600" spc="-300" noProof="0">
              <a:solidFill>
                <a:srgbClr val="000000"/>
              </a:solidFill>
              <a:latin typeface="Trebuchet MS"/>
            </a:endParaRPr>
          </a:p>
          <a:p>
            <a:pPr marL="12700">
              <a:spcBef>
                <a:spcPts val="112"/>
              </a:spcBef>
            </a:pPr>
            <a:r>
              <a:rPr lang="pt-BR" sz="9600" spc="-300" noProof="0">
                <a:latin typeface="Trebuchet MS"/>
              </a:rPr>
              <a:t> </a:t>
            </a:r>
            <a:r>
              <a:rPr lang="pt-BR" sz="9600" spc="-300" noProof="0">
                <a:solidFill>
                  <a:srgbClr val="E68D19"/>
                </a:solidFill>
                <a:latin typeface="Trebuchet MS"/>
              </a:rPr>
              <a:t>Mercado Fitness</a:t>
            </a:r>
            <a:endParaRPr lang="pt-BR" spc="-300" noProof="0"/>
          </a:p>
        </p:txBody>
      </p:sp>
      <p:sp>
        <p:nvSpPr>
          <p:cNvPr id="12" name="object 13">
            <a:extLst>
              <a:ext uri="{FF2B5EF4-FFF2-40B4-BE49-F238E27FC236}">
                <a16:creationId xmlns:a16="http://schemas.microsoft.com/office/drawing/2014/main" id="{F307F486-EEC8-EEE4-D1FA-048E907C2223}"/>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Tree>
    <p:extLst>
      <p:ext uri="{BB962C8B-B14F-4D97-AF65-F5344CB8AC3E}">
        <p14:creationId xmlns:p14="http://schemas.microsoft.com/office/powerpoint/2010/main" val="274015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88B13-6963-ED95-9434-49E1606F7B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49E4DE-4509-3A7A-1D2C-BE53999055D4}"/>
              </a:ext>
            </a:extLst>
          </p:cNvPr>
          <p:cNvSpPr>
            <a:spLocks noGrp="1"/>
          </p:cNvSpPr>
          <p:nvPr>
            <p:ph type="sldNum" sz="quarter" idx="7"/>
          </p:nvPr>
        </p:nvSpPr>
        <p:spPr>
          <a:xfrm>
            <a:off x="13701522" y="9102242"/>
            <a:ext cx="4206240" cy="923330"/>
          </a:xfrm>
        </p:spPr>
        <p:txBody>
          <a:bodyPr wrap="square" lIns="0" tIns="0" rIns="0" bIns="0" anchor="t">
            <a:spAutoFit/>
          </a:bodyPr>
          <a:lstStyle/>
          <a:p>
            <a:r>
              <a:rPr lang="pt-BR" sz="6000">
                <a:solidFill>
                  <a:schemeClr val="bg1"/>
                </a:solidFill>
              </a:rPr>
              <a:t>50</a:t>
            </a:r>
          </a:p>
        </p:txBody>
      </p:sp>
      <p:sp>
        <p:nvSpPr>
          <p:cNvPr id="7" name="CaixaDeTexto 6">
            <a:extLst>
              <a:ext uri="{FF2B5EF4-FFF2-40B4-BE49-F238E27FC236}">
                <a16:creationId xmlns:a16="http://schemas.microsoft.com/office/drawing/2014/main" id="{D2E3551A-BAD3-9EC8-BAB4-FA8DD2040D53}"/>
              </a:ext>
            </a:extLst>
          </p:cNvPr>
          <p:cNvSpPr txBox="1"/>
          <p:nvPr/>
        </p:nvSpPr>
        <p:spPr>
          <a:xfrm>
            <a:off x="608942" y="2885088"/>
            <a:ext cx="792611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9600">
                <a:solidFill>
                  <a:schemeClr val="bg1"/>
                </a:solidFill>
                <a:latin typeface="Trebuchet MS"/>
              </a:rPr>
              <a:t>Gastos servidores </a:t>
            </a:r>
            <a:r>
              <a:rPr lang="pt-BR" sz="9600">
                <a:solidFill>
                  <a:srgbClr val="E78C2B"/>
                </a:solidFill>
                <a:latin typeface="Trebuchet MS"/>
              </a:rPr>
              <a:t>AWS</a:t>
            </a:r>
          </a:p>
        </p:txBody>
      </p:sp>
      <p:sp>
        <p:nvSpPr>
          <p:cNvPr id="2" name="CaixaDeTexto 1">
            <a:extLst>
              <a:ext uri="{FF2B5EF4-FFF2-40B4-BE49-F238E27FC236}">
                <a16:creationId xmlns:a16="http://schemas.microsoft.com/office/drawing/2014/main" id="{A634ABC0-B542-0495-44BE-A8410A0D5963}"/>
              </a:ext>
            </a:extLst>
          </p:cNvPr>
          <p:cNvSpPr txBox="1"/>
          <p:nvPr/>
        </p:nvSpPr>
        <p:spPr>
          <a:xfrm>
            <a:off x="9308443" y="2443113"/>
            <a:ext cx="7906406" cy="72635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rtl="0"/>
            <a:r>
              <a:rPr lang="en-US" sz="2800" b="1" err="1">
                <a:solidFill>
                  <a:srgbClr val="E78C2B"/>
                </a:solidFill>
                <a:latin typeface="Verdana"/>
                <a:ea typeface="Verdana"/>
              </a:rPr>
              <a:t>Função</a:t>
            </a:r>
            <a:r>
              <a:rPr lang="en-US" sz="2800">
                <a:solidFill>
                  <a:srgbClr val="E78C2B"/>
                </a:solidFill>
                <a:latin typeface="Verdana"/>
                <a:ea typeface="Verdana"/>
              </a:rPr>
              <a:t>:</a:t>
            </a:r>
            <a:r>
              <a:rPr lang="en-US" sz="2800">
                <a:solidFill>
                  <a:srgbClr val="FFFFFF"/>
                </a:solidFill>
                <a:latin typeface="Verdana"/>
                <a:ea typeface="Verdana"/>
              </a:rPr>
              <a:t> Serviço de </a:t>
            </a:r>
            <a:r>
              <a:rPr lang="en-US" sz="2800" err="1">
                <a:solidFill>
                  <a:srgbClr val="FFFFFF"/>
                </a:solidFill>
                <a:latin typeface="Verdana"/>
                <a:ea typeface="Verdana"/>
              </a:rPr>
              <a:t>computação</a:t>
            </a:r>
            <a:r>
              <a:rPr lang="en-US" sz="2800">
                <a:solidFill>
                  <a:srgbClr val="FFFFFF"/>
                </a:solidFill>
                <a:latin typeface="Verdana"/>
                <a:ea typeface="Verdana"/>
              </a:rPr>
              <a:t> </a:t>
            </a:r>
            <a:r>
              <a:rPr lang="en-US" sz="2800" err="1">
                <a:solidFill>
                  <a:srgbClr val="FFFFFF"/>
                </a:solidFill>
                <a:latin typeface="Verdana"/>
                <a:ea typeface="Verdana"/>
              </a:rPr>
              <a:t>em</a:t>
            </a:r>
            <a:r>
              <a:rPr lang="en-US" sz="2800">
                <a:solidFill>
                  <a:srgbClr val="FFFFFF"/>
                </a:solidFill>
                <a:latin typeface="Verdana"/>
                <a:ea typeface="Verdana"/>
              </a:rPr>
              <a:t> </a:t>
            </a:r>
            <a:r>
              <a:rPr lang="en-US" sz="2800" err="1">
                <a:solidFill>
                  <a:srgbClr val="FFFFFF"/>
                </a:solidFill>
                <a:latin typeface="Verdana"/>
                <a:ea typeface="Verdana"/>
              </a:rPr>
              <a:t>nuvem</a:t>
            </a:r>
            <a:r>
              <a:rPr lang="en-US" sz="2800">
                <a:solidFill>
                  <a:srgbClr val="FFFFFF"/>
                </a:solidFill>
                <a:latin typeface="Verdana"/>
                <a:ea typeface="Verdana"/>
              </a:rPr>
              <a:t> para </a:t>
            </a:r>
            <a:r>
              <a:rPr lang="en-US" sz="2800" err="1">
                <a:solidFill>
                  <a:srgbClr val="FFFFFF"/>
                </a:solidFill>
                <a:latin typeface="Verdana"/>
                <a:ea typeface="Verdana"/>
              </a:rPr>
              <a:t>executar</a:t>
            </a:r>
            <a:r>
              <a:rPr lang="en-US" sz="2800">
                <a:solidFill>
                  <a:srgbClr val="FFFFFF"/>
                </a:solidFill>
                <a:latin typeface="Verdana"/>
                <a:ea typeface="Verdana"/>
              </a:rPr>
              <a:t> </a:t>
            </a:r>
            <a:r>
              <a:rPr lang="en-US" sz="2800" err="1">
                <a:solidFill>
                  <a:srgbClr val="FFFFFF"/>
                </a:solidFill>
                <a:latin typeface="Verdana"/>
                <a:ea typeface="Verdana"/>
              </a:rPr>
              <a:t>instâncias</a:t>
            </a:r>
            <a:r>
              <a:rPr lang="en-US" sz="2800">
                <a:solidFill>
                  <a:srgbClr val="FFFFFF"/>
                </a:solidFill>
                <a:latin typeface="Verdana"/>
                <a:ea typeface="Verdana"/>
              </a:rPr>
              <a:t> </a:t>
            </a:r>
            <a:r>
              <a:rPr lang="en-US" sz="2800" err="1">
                <a:solidFill>
                  <a:srgbClr val="FFFFFF"/>
                </a:solidFill>
                <a:latin typeface="Verdana"/>
                <a:ea typeface="Verdana"/>
              </a:rPr>
              <a:t>virtuais</a:t>
            </a:r>
            <a:r>
              <a:rPr lang="en-US" sz="2800">
                <a:solidFill>
                  <a:srgbClr val="FFFFFF"/>
                </a:solidFill>
                <a:latin typeface="Verdana"/>
                <a:ea typeface="Verdana"/>
              </a:rPr>
              <a:t> (</a:t>
            </a:r>
            <a:r>
              <a:rPr lang="en-US" sz="2800" err="1">
                <a:solidFill>
                  <a:srgbClr val="FFFFFF"/>
                </a:solidFill>
                <a:latin typeface="Verdana"/>
                <a:ea typeface="Verdana"/>
              </a:rPr>
              <a:t>máquinas</a:t>
            </a:r>
            <a:r>
              <a:rPr lang="en-US" sz="2800">
                <a:solidFill>
                  <a:srgbClr val="FFFFFF"/>
                </a:solidFill>
                <a:latin typeface="Verdana"/>
                <a:ea typeface="Verdana"/>
              </a:rPr>
              <a:t> </a:t>
            </a:r>
            <a:r>
              <a:rPr lang="en-US" sz="2800" err="1">
                <a:solidFill>
                  <a:srgbClr val="FFFFFF"/>
                </a:solidFill>
                <a:latin typeface="Verdana"/>
                <a:ea typeface="Verdana"/>
              </a:rPr>
              <a:t>virtuais</a:t>
            </a:r>
            <a:r>
              <a:rPr lang="en-US" sz="2800">
                <a:solidFill>
                  <a:srgbClr val="FFFFFF"/>
                </a:solidFill>
                <a:latin typeface="Verdana"/>
                <a:ea typeface="Verdana"/>
              </a:rPr>
              <a:t>).</a:t>
            </a:r>
            <a:endParaRPr lang="pt-BR"/>
          </a:p>
          <a:p>
            <a:pPr algn="just">
              <a:buFont typeface=""/>
              <a:buChar char="•"/>
            </a:pPr>
            <a:endParaRPr lang="en-US" sz="2800">
              <a:solidFill>
                <a:srgbClr val="FFFFFF"/>
              </a:solidFill>
              <a:latin typeface="Verdana"/>
              <a:ea typeface="Verdana"/>
            </a:endParaRPr>
          </a:p>
          <a:p>
            <a:pPr algn="just" rtl="0"/>
            <a:r>
              <a:rPr lang="en-US" sz="2800" b="1" err="1">
                <a:solidFill>
                  <a:srgbClr val="E78C2B"/>
                </a:solidFill>
                <a:latin typeface="Verdana"/>
                <a:ea typeface="Verdana"/>
              </a:rPr>
              <a:t>Região</a:t>
            </a:r>
            <a:r>
              <a:rPr lang="en-US" sz="2800">
                <a:solidFill>
                  <a:srgbClr val="E78C2B"/>
                </a:solidFill>
                <a:latin typeface="Verdana"/>
                <a:ea typeface="Verdana"/>
              </a:rPr>
              <a:t>:</a:t>
            </a:r>
            <a:r>
              <a:rPr lang="en-US" sz="2800">
                <a:solidFill>
                  <a:srgbClr val="FFFFFF"/>
                </a:solidFill>
                <a:latin typeface="Verdana"/>
                <a:ea typeface="Verdana"/>
              </a:rPr>
              <a:t> South America (São Paulo).</a:t>
            </a:r>
          </a:p>
          <a:p>
            <a:pPr algn="just" rtl="0"/>
            <a:endParaRPr lang="en-US" sz="2800" b="1">
              <a:solidFill>
                <a:srgbClr val="FFFFFF"/>
              </a:solidFill>
              <a:latin typeface="Verdana"/>
              <a:ea typeface="Verdana"/>
            </a:endParaRPr>
          </a:p>
          <a:p>
            <a:pPr algn="just"/>
            <a:r>
              <a:rPr lang="en-US" sz="2800" b="1">
                <a:solidFill>
                  <a:srgbClr val="E78C2B"/>
                </a:solidFill>
                <a:latin typeface="Verdana"/>
                <a:ea typeface="Verdana"/>
              </a:rPr>
              <a:t>Custo Mensal</a:t>
            </a:r>
            <a:r>
              <a:rPr lang="en-US" sz="2800">
                <a:solidFill>
                  <a:srgbClr val="E78C2B"/>
                </a:solidFill>
                <a:latin typeface="Verdana"/>
                <a:ea typeface="Verdana"/>
              </a:rPr>
              <a:t>:</a:t>
            </a:r>
            <a:r>
              <a:rPr lang="en-US" sz="2800">
                <a:solidFill>
                  <a:srgbClr val="FFFFFF"/>
                </a:solidFill>
                <a:latin typeface="Verdana"/>
                <a:ea typeface="Verdana"/>
              </a:rPr>
              <a:t> US$23.53(R$128,26).</a:t>
            </a:r>
            <a:endParaRPr lang="en-US"/>
          </a:p>
          <a:p>
            <a:pPr algn="just" rtl="0"/>
            <a:endParaRPr lang="en-US" sz="2800">
              <a:latin typeface="Verdana"/>
              <a:ea typeface="Verdana"/>
            </a:endParaRPr>
          </a:p>
          <a:p>
            <a:pPr algn="just" rtl="0"/>
            <a:r>
              <a:rPr lang="en-US" sz="2800" b="1" err="1">
                <a:solidFill>
                  <a:srgbClr val="E78C2B"/>
                </a:solidFill>
                <a:latin typeface="Verdana"/>
                <a:ea typeface="Verdana"/>
              </a:rPr>
              <a:t>Número</a:t>
            </a:r>
            <a:r>
              <a:rPr lang="en-US" sz="2800" b="1">
                <a:solidFill>
                  <a:srgbClr val="E78C2B"/>
                </a:solidFill>
                <a:latin typeface="Verdana"/>
                <a:ea typeface="Verdana"/>
              </a:rPr>
              <a:t> de </a:t>
            </a:r>
            <a:r>
              <a:rPr lang="en-US" sz="2800" b="1" err="1">
                <a:solidFill>
                  <a:srgbClr val="E78C2B"/>
                </a:solidFill>
                <a:latin typeface="Verdana"/>
                <a:ea typeface="Verdana"/>
              </a:rPr>
              <a:t>instâncias</a:t>
            </a:r>
            <a:r>
              <a:rPr lang="en-US" sz="2800">
                <a:solidFill>
                  <a:srgbClr val="E78C2B"/>
                </a:solidFill>
                <a:latin typeface="Verdana"/>
                <a:ea typeface="Verdana"/>
              </a:rPr>
              <a:t>:</a:t>
            </a:r>
            <a:r>
              <a:rPr lang="en-US" sz="2800">
                <a:solidFill>
                  <a:srgbClr val="FFFFFF"/>
                </a:solidFill>
                <a:latin typeface="Verdana"/>
                <a:ea typeface="Verdana"/>
              </a:rPr>
              <a:t> 1.</a:t>
            </a:r>
          </a:p>
          <a:p>
            <a:pPr algn="just"/>
            <a:endParaRPr lang="en-US" sz="2800">
              <a:solidFill>
                <a:srgbClr val="FFFFFF"/>
              </a:solidFill>
              <a:latin typeface="Verdana"/>
              <a:ea typeface="Verdana"/>
            </a:endParaRPr>
          </a:p>
          <a:p>
            <a:pPr algn="just" rtl="0"/>
            <a:r>
              <a:rPr lang="en-US" sz="2800" b="1">
                <a:solidFill>
                  <a:srgbClr val="E78C2B"/>
                </a:solidFill>
                <a:latin typeface="Verdana"/>
                <a:ea typeface="Verdana"/>
              </a:rPr>
              <a:t>Tipo de </a:t>
            </a:r>
            <a:r>
              <a:rPr lang="en-US" sz="2800" b="1" err="1">
                <a:solidFill>
                  <a:srgbClr val="E78C2B"/>
                </a:solidFill>
                <a:latin typeface="Verdana"/>
                <a:ea typeface="Verdana"/>
              </a:rPr>
              <a:t>Instância</a:t>
            </a:r>
            <a:r>
              <a:rPr lang="en-US" sz="2800">
                <a:solidFill>
                  <a:srgbClr val="E78C2B"/>
                </a:solidFill>
                <a:latin typeface="Verdana"/>
                <a:ea typeface="Verdana"/>
              </a:rPr>
              <a:t>:</a:t>
            </a:r>
            <a:r>
              <a:rPr lang="en-US" sz="2800">
                <a:solidFill>
                  <a:srgbClr val="FFFFFF"/>
                </a:solidFill>
                <a:latin typeface="Verdana"/>
                <a:ea typeface="Verdana"/>
              </a:rPr>
              <a:t> t3.medium(1 vCPUs, 4 GB RAM, </a:t>
            </a:r>
            <a:r>
              <a:rPr lang="en-US" sz="2800" err="1">
                <a:solidFill>
                  <a:srgbClr val="FFFFFF"/>
                </a:solidFill>
                <a:latin typeface="Verdana"/>
                <a:ea typeface="Verdana"/>
              </a:rPr>
              <a:t>otimizada</a:t>
            </a:r>
            <a:r>
              <a:rPr lang="en-US" sz="2800">
                <a:solidFill>
                  <a:srgbClr val="FFFFFF"/>
                </a:solidFill>
                <a:latin typeface="Verdana"/>
                <a:ea typeface="Verdana"/>
              </a:rPr>
              <a:t> para rede).</a:t>
            </a:r>
          </a:p>
          <a:p>
            <a:pPr algn="just" rtl="0"/>
            <a:endParaRPr lang="en-US" sz="2800" b="1">
              <a:solidFill>
                <a:srgbClr val="FFFFFF"/>
              </a:solidFill>
              <a:latin typeface="Verdana"/>
              <a:ea typeface="Verdana"/>
            </a:endParaRPr>
          </a:p>
          <a:p>
            <a:pPr algn="just"/>
            <a:r>
              <a:rPr lang="en-US" sz="2800" b="1">
                <a:solidFill>
                  <a:srgbClr val="E78C2B"/>
                </a:solidFill>
                <a:latin typeface="Verdana"/>
                <a:ea typeface="Verdana"/>
              </a:rPr>
              <a:t>Sistema </a:t>
            </a:r>
            <a:r>
              <a:rPr lang="en-US" sz="2800" b="1" err="1">
                <a:solidFill>
                  <a:srgbClr val="E78C2B"/>
                </a:solidFill>
                <a:latin typeface="Verdana"/>
                <a:ea typeface="Verdana"/>
              </a:rPr>
              <a:t>Operacional</a:t>
            </a:r>
            <a:r>
              <a:rPr lang="en-US" sz="2800">
                <a:solidFill>
                  <a:srgbClr val="E78C2B"/>
                </a:solidFill>
                <a:latin typeface="Verdana"/>
                <a:ea typeface="Verdana"/>
              </a:rPr>
              <a:t>:</a:t>
            </a:r>
            <a:r>
              <a:rPr lang="en-US" sz="2800">
                <a:solidFill>
                  <a:srgbClr val="FFFFFF"/>
                </a:solidFill>
                <a:latin typeface="Verdana"/>
                <a:ea typeface="Verdana"/>
              </a:rPr>
              <a:t> Linux.</a:t>
            </a:r>
            <a:endParaRPr lang="en-US"/>
          </a:p>
          <a:p>
            <a:pPr algn="just" rtl="0"/>
            <a:endParaRPr lang="en-US" sz="2800" b="1">
              <a:solidFill>
                <a:srgbClr val="FFFFFF"/>
              </a:solidFill>
              <a:latin typeface="Verdana"/>
              <a:ea typeface="Verdana"/>
            </a:endParaRPr>
          </a:p>
          <a:p>
            <a:pPr algn="just"/>
            <a:r>
              <a:rPr lang="en-US" sz="2800" b="1" err="1">
                <a:solidFill>
                  <a:srgbClr val="E78C2B"/>
                </a:solidFill>
                <a:latin typeface="Verdana"/>
                <a:ea typeface="Verdana"/>
              </a:rPr>
              <a:t>Locação</a:t>
            </a:r>
            <a:r>
              <a:rPr lang="en-US" sz="2800">
                <a:solidFill>
                  <a:srgbClr val="E78C2B"/>
                </a:solidFill>
                <a:latin typeface="Verdana"/>
                <a:ea typeface="Verdana"/>
              </a:rPr>
              <a:t>:</a:t>
            </a:r>
            <a:r>
              <a:rPr lang="en-US" sz="2800">
                <a:solidFill>
                  <a:srgbClr val="FFFFFF"/>
                </a:solidFill>
                <a:latin typeface="Verdana"/>
                <a:ea typeface="Verdana"/>
              </a:rPr>
              <a:t> </a:t>
            </a:r>
            <a:r>
              <a:rPr lang="en-US" sz="2800" err="1">
                <a:solidFill>
                  <a:srgbClr val="FFFFFF"/>
                </a:solidFill>
                <a:latin typeface="Verdana"/>
                <a:ea typeface="Verdana"/>
              </a:rPr>
              <a:t>Instâncias</a:t>
            </a:r>
            <a:r>
              <a:rPr lang="en-US" sz="2800">
                <a:solidFill>
                  <a:srgbClr val="FFFFFF"/>
                </a:solidFill>
                <a:latin typeface="Verdana"/>
                <a:ea typeface="Verdana"/>
              </a:rPr>
              <a:t> </a:t>
            </a:r>
            <a:r>
              <a:rPr lang="en-US" sz="2800" err="1">
                <a:solidFill>
                  <a:srgbClr val="FFFFFF"/>
                </a:solidFill>
                <a:latin typeface="Verdana"/>
                <a:ea typeface="Verdana"/>
              </a:rPr>
              <a:t>compartilhadas</a:t>
            </a:r>
            <a:r>
              <a:rPr lang="en-US" sz="2800">
                <a:solidFill>
                  <a:srgbClr val="FFFFFF"/>
                </a:solidFill>
                <a:latin typeface="Verdana"/>
                <a:ea typeface="Verdana"/>
              </a:rPr>
              <a:t> </a:t>
            </a:r>
            <a:endParaRPr lang="en-US"/>
          </a:p>
          <a:p>
            <a:pPr algn="just"/>
            <a:endParaRPr lang="en-US"/>
          </a:p>
        </p:txBody>
      </p:sp>
      <p:sp>
        <p:nvSpPr>
          <p:cNvPr id="3" name="CaixaDeTexto 2">
            <a:extLst>
              <a:ext uri="{FF2B5EF4-FFF2-40B4-BE49-F238E27FC236}">
                <a16:creationId xmlns:a16="http://schemas.microsoft.com/office/drawing/2014/main" id="{EDBEB7EF-31B7-31DB-A0CE-163DC9CD6EA4}"/>
              </a:ext>
            </a:extLst>
          </p:cNvPr>
          <p:cNvSpPr txBox="1"/>
          <p:nvPr/>
        </p:nvSpPr>
        <p:spPr>
          <a:xfrm>
            <a:off x="11208311" y="1234640"/>
            <a:ext cx="392221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a:solidFill>
                  <a:srgbClr val="E68D19"/>
                </a:solidFill>
                <a:latin typeface="Trebuchet MS"/>
                <a:ea typeface="Verdana"/>
              </a:rPr>
              <a:t>Amazon EC2</a:t>
            </a:r>
            <a:endParaRPr lang="en-US" sz="5000">
              <a:solidFill>
                <a:srgbClr val="E68D19"/>
              </a:solidFill>
              <a:latin typeface="Trebuchet MS"/>
              <a:ea typeface="Verdana"/>
            </a:endParaRPr>
          </a:p>
        </p:txBody>
      </p:sp>
      <p:sp>
        <p:nvSpPr>
          <p:cNvPr id="6" name="object 2">
            <a:extLst>
              <a:ext uri="{FF2B5EF4-FFF2-40B4-BE49-F238E27FC236}">
                <a16:creationId xmlns:a16="http://schemas.microsoft.com/office/drawing/2014/main" id="{9FF174C5-5362-BCF0-31F8-A7CAAF6B1B6C}"/>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9" name="object 13">
            <a:extLst>
              <a:ext uri="{FF2B5EF4-FFF2-40B4-BE49-F238E27FC236}">
                <a16:creationId xmlns:a16="http://schemas.microsoft.com/office/drawing/2014/main" id="{54CE55C1-84F4-EFD3-95AA-8E458544DFE6}"/>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Tree>
    <p:extLst>
      <p:ext uri="{BB962C8B-B14F-4D97-AF65-F5344CB8AC3E}">
        <p14:creationId xmlns:p14="http://schemas.microsoft.com/office/powerpoint/2010/main" val="36013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5A602-FEAA-95A0-BBE8-1471C6030C9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FF2281-CB5A-AEBE-A084-82EFF6ED74EF}"/>
              </a:ext>
            </a:extLst>
          </p:cNvPr>
          <p:cNvSpPr>
            <a:spLocks noGrp="1"/>
          </p:cNvSpPr>
          <p:nvPr>
            <p:ph type="sldNum" sz="quarter" idx="7"/>
          </p:nvPr>
        </p:nvSpPr>
        <p:spPr>
          <a:xfrm>
            <a:off x="13581206" y="9057124"/>
            <a:ext cx="4206240" cy="923330"/>
          </a:xfrm>
        </p:spPr>
        <p:txBody>
          <a:bodyPr wrap="square" lIns="0" tIns="0" rIns="0" bIns="0" anchor="t">
            <a:spAutoFit/>
          </a:bodyPr>
          <a:lstStyle/>
          <a:p>
            <a:r>
              <a:rPr lang="pt-BR" sz="6000">
                <a:solidFill>
                  <a:schemeClr val="bg1"/>
                </a:solidFill>
              </a:rPr>
              <a:t>51</a:t>
            </a:r>
          </a:p>
        </p:txBody>
      </p:sp>
      <p:sp>
        <p:nvSpPr>
          <p:cNvPr id="7" name="CaixaDeTexto 6">
            <a:extLst>
              <a:ext uri="{FF2B5EF4-FFF2-40B4-BE49-F238E27FC236}">
                <a16:creationId xmlns:a16="http://schemas.microsoft.com/office/drawing/2014/main" id="{DE50FAA7-28DB-CC0C-CBEF-2A1FC1FF98E1}"/>
              </a:ext>
            </a:extLst>
          </p:cNvPr>
          <p:cNvSpPr txBox="1"/>
          <p:nvPr/>
        </p:nvSpPr>
        <p:spPr>
          <a:xfrm>
            <a:off x="608942" y="2885088"/>
            <a:ext cx="792611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9600">
                <a:solidFill>
                  <a:schemeClr val="bg1"/>
                </a:solidFill>
                <a:latin typeface="Trebuchet MS"/>
              </a:rPr>
              <a:t>Gastos servidores </a:t>
            </a:r>
            <a:r>
              <a:rPr lang="pt-BR" sz="9600">
                <a:solidFill>
                  <a:srgbClr val="E78C2B"/>
                </a:solidFill>
                <a:latin typeface="Trebuchet MS"/>
              </a:rPr>
              <a:t>AWS</a:t>
            </a:r>
          </a:p>
        </p:txBody>
      </p:sp>
      <p:sp>
        <p:nvSpPr>
          <p:cNvPr id="3" name="object 2">
            <a:extLst>
              <a:ext uri="{FF2B5EF4-FFF2-40B4-BE49-F238E27FC236}">
                <a16:creationId xmlns:a16="http://schemas.microsoft.com/office/drawing/2014/main" id="{53BC597C-0954-AAB0-8B2C-316F9452C51B}"/>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13">
            <a:extLst>
              <a:ext uri="{FF2B5EF4-FFF2-40B4-BE49-F238E27FC236}">
                <a16:creationId xmlns:a16="http://schemas.microsoft.com/office/drawing/2014/main" id="{74080587-4894-5DF2-5A08-4C0536A9C4C6}"/>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graphicFrame>
        <p:nvGraphicFramePr>
          <p:cNvPr id="2" name="Tabela 1">
            <a:extLst>
              <a:ext uri="{FF2B5EF4-FFF2-40B4-BE49-F238E27FC236}">
                <a16:creationId xmlns:a16="http://schemas.microsoft.com/office/drawing/2014/main" id="{FA83E75B-2580-C2BE-72D7-FC76C1108377}"/>
              </a:ext>
            </a:extLst>
          </p:cNvPr>
          <p:cNvGraphicFramePr>
            <a:graphicFrameLocks noGrp="1"/>
          </p:cNvGraphicFramePr>
          <p:nvPr>
            <p:extLst>
              <p:ext uri="{D42A27DB-BD31-4B8C-83A1-F6EECF244321}">
                <p14:modId xmlns:p14="http://schemas.microsoft.com/office/powerpoint/2010/main" val="2706267157"/>
              </p:ext>
            </p:extLst>
          </p:nvPr>
        </p:nvGraphicFramePr>
        <p:xfrm>
          <a:off x="6993355" y="3338763"/>
          <a:ext cx="10050956" cy="3321275"/>
        </p:xfrm>
        <a:graphic>
          <a:graphicData uri="http://schemas.openxmlformats.org/drawingml/2006/table">
            <a:tbl>
              <a:tblPr firstRow="1" bandRow="1">
                <a:tableStyleId>{2A488322-F2BA-4B5B-9748-0D474271808F}</a:tableStyleId>
              </a:tblPr>
              <a:tblGrid>
                <a:gridCol w="5025478">
                  <a:extLst>
                    <a:ext uri="{9D8B030D-6E8A-4147-A177-3AD203B41FA5}">
                      <a16:colId xmlns:a16="http://schemas.microsoft.com/office/drawing/2014/main" val="3645791021"/>
                    </a:ext>
                  </a:extLst>
                </a:gridCol>
                <a:gridCol w="5025478">
                  <a:extLst>
                    <a:ext uri="{9D8B030D-6E8A-4147-A177-3AD203B41FA5}">
                      <a16:colId xmlns:a16="http://schemas.microsoft.com/office/drawing/2014/main" val="2299581957"/>
                    </a:ext>
                  </a:extLst>
                </a:gridCol>
              </a:tblGrid>
              <a:tr h="1176286">
                <a:tc>
                  <a:txBody>
                    <a:bodyPr/>
                    <a:lstStyle/>
                    <a:p>
                      <a:pPr algn="ctr"/>
                      <a:r>
                        <a:rPr lang="pt-BR" sz="2800">
                          <a:solidFill>
                            <a:schemeClr val="bg1"/>
                          </a:solidFill>
                          <a:latin typeface="Verdana"/>
                        </a:rPr>
                        <a:t>Gasto mensal estimado</a:t>
                      </a:r>
                    </a:p>
                  </a:txBody>
                  <a:tcPr anchor="ctr">
                    <a:lnR w="12700">
                      <a:solidFill>
                        <a:schemeClr val="tx1"/>
                      </a:solidFill>
                    </a:lnR>
                  </a:tcPr>
                </a:tc>
                <a:tc>
                  <a:txBody>
                    <a:bodyPr/>
                    <a:lstStyle/>
                    <a:p>
                      <a:pPr algn="ctr"/>
                      <a:r>
                        <a:rPr lang="pt-BR" sz="2800">
                          <a:solidFill>
                            <a:schemeClr val="bg1"/>
                          </a:solidFill>
                          <a:latin typeface="Verdana"/>
                        </a:rPr>
                        <a:t>Gasto anual estimado</a:t>
                      </a:r>
                    </a:p>
                  </a:txBody>
                  <a:tcPr anchor="ctr">
                    <a:lnL w="12700">
                      <a:solidFill>
                        <a:schemeClr val="tx1"/>
                      </a:solidFill>
                    </a:lnL>
                  </a:tcPr>
                </a:tc>
                <a:extLst>
                  <a:ext uri="{0D108BD9-81ED-4DB2-BD59-A6C34878D82A}">
                    <a16:rowId xmlns:a16="http://schemas.microsoft.com/office/drawing/2014/main" val="2102809094"/>
                  </a:ext>
                </a:extLst>
              </a:tr>
              <a:tr h="2144989">
                <a:tc>
                  <a:txBody>
                    <a:bodyPr/>
                    <a:lstStyle/>
                    <a:p>
                      <a:pPr marL="0" marR="0" lvl="0" indent="0" algn="ctr">
                        <a:lnSpc>
                          <a:spcPct val="100000"/>
                        </a:lnSpc>
                        <a:spcBef>
                          <a:spcPts val="0"/>
                        </a:spcBef>
                        <a:spcAft>
                          <a:spcPts val="0"/>
                        </a:spcAft>
                        <a:buNone/>
                      </a:pPr>
                      <a:r>
                        <a:rPr lang="en-US" sz="2800" b="1" u="none" strike="noStrike" noProof="0">
                          <a:solidFill>
                            <a:srgbClr val="000000"/>
                          </a:solidFill>
                          <a:latin typeface="Verdana"/>
                        </a:rPr>
                        <a:t>US$ </a:t>
                      </a:r>
                      <a:r>
                        <a:rPr lang="pt-BR" sz="2800" b="1" u="none" strike="noStrike" noProof="0">
                          <a:solidFill>
                            <a:srgbClr val="000000"/>
                          </a:solidFill>
                          <a:latin typeface="Verdana"/>
                        </a:rPr>
                        <a:t>211.33</a:t>
                      </a:r>
                      <a:endParaRPr lang="en-US" sz="2800" b="1" u="none" strike="noStrike" noProof="0">
                        <a:solidFill>
                          <a:srgbClr val="000000"/>
                        </a:solidFill>
                        <a:latin typeface="Verdana"/>
                      </a:endParaRPr>
                    </a:p>
                    <a:p>
                      <a:pPr marL="0" marR="0" lvl="0" indent="0" algn="ctr">
                        <a:lnSpc>
                          <a:spcPct val="100000"/>
                        </a:lnSpc>
                        <a:spcBef>
                          <a:spcPts val="0"/>
                        </a:spcBef>
                        <a:spcAft>
                          <a:spcPts val="0"/>
                        </a:spcAft>
                        <a:buNone/>
                      </a:pPr>
                      <a:r>
                        <a:rPr lang="pt-BR" sz="2800" b="1" u="none" strike="noStrike" noProof="0">
                          <a:solidFill>
                            <a:srgbClr val="000000"/>
                          </a:solidFill>
                          <a:latin typeface="Verdana"/>
                        </a:rPr>
                        <a:t>(</a:t>
                      </a:r>
                      <a:r>
                        <a:rPr lang="en-US" sz="2800" b="1" u="none" strike="noStrike" noProof="0">
                          <a:solidFill>
                            <a:srgbClr val="000000"/>
                          </a:solidFill>
                          <a:latin typeface="Verdana"/>
                        </a:rPr>
                        <a:t>R$ </a:t>
                      </a:r>
                      <a:r>
                        <a:rPr lang="pt-BR" sz="2800" b="1" u="none" strike="noStrike" noProof="0">
                          <a:solidFill>
                            <a:srgbClr val="000000"/>
                          </a:solidFill>
                          <a:latin typeface="Verdana"/>
                        </a:rPr>
                        <a:t>1161.83)</a:t>
                      </a:r>
                      <a:endParaRPr lang="pt-BR" sz="2800" b="1">
                        <a:solidFill>
                          <a:srgbClr val="000000"/>
                        </a:solidFill>
                        <a:latin typeface="Verdana"/>
                      </a:endParaRPr>
                    </a:p>
                  </a:txBody>
                  <a:tcPr anchor="ctr">
                    <a:lnR w="12700">
                      <a:solidFill>
                        <a:schemeClr val="tx1"/>
                      </a:solidFill>
                    </a:lnR>
                  </a:tcPr>
                </a:tc>
                <a:tc>
                  <a:txBody>
                    <a:bodyPr/>
                    <a:lstStyle/>
                    <a:p>
                      <a:pPr marL="0" marR="0" lvl="0" indent="0" algn="ctr">
                        <a:lnSpc>
                          <a:spcPct val="100000"/>
                        </a:lnSpc>
                        <a:spcBef>
                          <a:spcPts val="0"/>
                        </a:spcBef>
                        <a:spcAft>
                          <a:spcPts val="0"/>
                        </a:spcAft>
                        <a:buNone/>
                      </a:pPr>
                      <a:r>
                        <a:rPr lang="en-US" sz="2800" b="1" u="none" strike="noStrike" noProof="0">
                          <a:solidFill>
                            <a:srgbClr val="000000"/>
                          </a:solidFill>
                          <a:latin typeface="Verdana"/>
                        </a:rPr>
                        <a:t>US$ </a:t>
                      </a:r>
                      <a:r>
                        <a:rPr lang="pt-BR" sz="2800" b="1" u="none" strike="noStrike" noProof="0">
                          <a:solidFill>
                            <a:srgbClr val="000000"/>
                          </a:solidFill>
                          <a:latin typeface="Verdana"/>
                        </a:rPr>
                        <a:t>2.535,96</a:t>
                      </a:r>
                    </a:p>
                    <a:p>
                      <a:pPr marL="0" marR="0" lvl="0" indent="0" algn="ctr">
                        <a:lnSpc>
                          <a:spcPct val="100000"/>
                        </a:lnSpc>
                        <a:spcBef>
                          <a:spcPts val="0"/>
                        </a:spcBef>
                        <a:spcAft>
                          <a:spcPts val="0"/>
                        </a:spcAft>
                        <a:buNone/>
                      </a:pPr>
                      <a:r>
                        <a:rPr lang="pt-BR" sz="2800" b="1" u="none" strike="noStrike" noProof="0">
                          <a:solidFill>
                            <a:srgbClr val="000000"/>
                          </a:solidFill>
                          <a:latin typeface="Verdana"/>
                        </a:rPr>
                        <a:t>(</a:t>
                      </a:r>
                      <a:r>
                        <a:rPr lang="en-US" sz="2800" b="1" u="none" strike="noStrike" noProof="0">
                          <a:solidFill>
                            <a:srgbClr val="000000"/>
                          </a:solidFill>
                          <a:latin typeface="Verdana"/>
                        </a:rPr>
                        <a:t>R$ </a:t>
                      </a:r>
                      <a:r>
                        <a:rPr lang="pt-BR" sz="2800" b="1" u="none" strike="noStrike" noProof="0">
                          <a:solidFill>
                            <a:srgbClr val="000000"/>
                          </a:solidFill>
                          <a:latin typeface="Verdana"/>
                        </a:rPr>
                        <a:t>13.896,17)</a:t>
                      </a:r>
                      <a:endParaRPr lang="pt-BR" sz="2800" b="1">
                        <a:solidFill>
                          <a:srgbClr val="000000"/>
                        </a:solidFill>
                        <a:latin typeface="Verdana"/>
                      </a:endParaRPr>
                    </a:p>
                  </a:txBody>
                  <a:tcPr anchor="ctr">
                    <a:lnL w="12700">
                      <a:solidFill>
                        <a:schemeClr val="tx1"/>
                      </a:solidFill>
                    </a:lnL>
                  </a:tcPr>
                </a:tc>
                <a:extLst>
                  <a:ext uri="{0D108BD9-81ED-4DB2-BD59-A6C34878D82A}">
                    <a16:rowId xmlns:a16="http://schemas.microsoft.com/office/drawing/2014/main" val="971762559"/>
                  </a:ext>
                </a:extLst>
              </a:tr>
            </a:tbl>
          </a:graphicData>
        </a:graphic>
      </p:graphicFrame>
    </p:spTree>
    <p:extLst>
      <p:ext uri="{BB962C8B-B14F-4D97-AF65-F5344CB8AC3E}">
        <p14:creationId xmlns:p14="http://schemas.microsoft.com/office/powerpoint/2010/main" val="1602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DDFF9-F1CD-119C-B03C-7D4FF23898DC}"/>
            </a:ext>
          </a:extLst>
        </p:cNvPr>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85718FFA-22DE-2DE8-A623-A8FEC5E54842}"/>
              </a:ext>
            </a:extLst>
          </p:cNvPr>
          <p:cNvSpPr>
            <a:spLocks noGrp="1"/>
          </p:cNvSpPr>
          <p:nvPr>
            <p:ph type="sldNum" sz="quarter" idx="7"/>
          </p:nvPr>
        </p:nvSpPr>
        <p:spPr>
          <a:xfrm>
            <a:off x="13392953" y="9130765"/>
            <a:ext cx="4206240" cy="923330"/>
          </a:xfrm>
        </p:spPr>
        <p:txBody>
          <a:bodyPr wrap="square" lIns="0" tIns="0" rIns="0" bIns="0" anchor="t">
            <a:spAutoFit/>
          </a:bodyPr>
          <a:lstStyle/>
          <a:p>
            <a:r>
              <a:rPr lang="pt-BR" sz="6000">
                <a:solidFill>
                  <a:schemeClr val="bg1"/>
                </a:solidFill>
              </a:rPr>
              <a:t>52</a:t>
            </a:r>
          </a:p>
        </p:txBody>
      </p:sp>
      <p:sp>
        <p:nvSpPr>
          <p:cNvPr id="5" name="CaixaDeTexto 4">
            <a:extLst>
              <a:ext uri="{FF2B5EF4-FFF2-40B4-BE49-F238E27FC236}">
                <a16:creationId xmlns:a16="http://schemas.microsoft.com/office/drawing/2014/main" id="{DAE7E635-231C-B9BF-43A3-49246C75BC16}"/>
              </a:ext>
            </a:extLst>
          </p:cNvPr>
          <p:cNvSpPr txBox="1"/>
          <p:nvPr/>
        </p:nvSpPr>
        <p:spPr>
          <a:xfrm>
            <a:off x="214806" y="-1970"/>
            <a:ext cx="1029301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9600">
                <a:solidFill>
                  <a:schemeClr val="bg1"/>
                </a:solidFill>
                <a:latin typeface="Trebuchet MS"/>
              </a:rPr>
              <a:t>Retornos</a:t>
            </a:r>
            <a:r>
              <a:rPr lang="pt-BR" sz="9600">
                <a:solidFill>
                  <a:srgbClr val="E78C2B"/>
                </a:solidFill>
                <a:latin typeface="Trebuchet MS"/>
              </a:rPr>
              <a:t> </a:t>
            </a:r>
            <a:r>
              <a:rPr lang="pt-BR" sz="9600">
                <a:solidFill>
                  <a:schemeClr val="bg1"/>
                </a:solidFill>
                <a:latin typeface="Trebuchet MS"/>
              </a:rPr>
              <a:t>e</a:t>
            </a:r>
            <a:r>
              <a:rPr lang="pt-BR" sz="9600">
                <a:solidFill>
                  <a:srgbClr val="E78C2B"/>
                </a:solidFill>
                <a:latin typeface="Trebuchet MS"/>
              </a:rPr>
              <a:t> Lucros</a:t>
            </a:r>
          </a:p>
        </p:txBody>
      </p:sp>
      <p:sp>
        <p:nvSpPr>
          <p:cNvPr id="3" name="object 3">
            <a:extLst>
              <a:ext uri="{FF2B5EF4-FFF2-40B4-BE49-F238E27FC236}">
                <a16:creationId xmlns:a16="http://schemas.microsoft.com/office/drawing/2014/main" id="{FECC82A7-205C-BB11-4CA3-AAFBE5CD6B1C}"/>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7" name="object 13">
            <a:extLst>
              <a:ext uri="{FF2B5EF4-FFF2-40B4-BE49-F238E27FC236}">
                <a16:creationId xmlns:a16="http://schemas.microsoft.com/office/drawing/2014/main" id="{F40ED68C-31D3-D089-B31C-AE59589A1007}"/>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graphicFrame>
        <p:nvGraphicFramePr>
          <p:cNvPr id="2" name="Tabela 1">
            <a:extLst>
              <a:ext uri="{FF2B5EF4-FFF2-40B4-BE49-F238E27FC236}">
                <a16:creationId xmlns:a16="http://schemas.microsoft.com/office/drawing/2014/main" id="{BAFD1187-5113-9FCC-2508-ECCAA9356647}"/>
              </a:ext>
            </a:extLst>
          </p:cNvPr>
          <p:cNvGraphicFramePr>
            <a:graphicFrameLocks noGrp="1"/>
          </p:cNvGraphicFramePr>
          <p:nvPr>
            <p:extLst>
              <p:ext uri="{D42A27DB-BD31-4B8C-83A1-F6EECF244321}">
                <p14:modId xmlns:p14="http://schemas.microsoft.com/office/powerpoint/2010/main" val="4184633055"/>
              </p:ext>
            </p:extLst>
          </p:nvPr>
        </p:nvGraphicFramePr>
        <p:xfrm>
          <a:off x="1463903" y="3236930"/>
          <a:ext cx="15362548" cy="4646603"/>
        </p:xfrm>
        <a:graphic>
          <a:graphicData uri="http://schemas.openxmlformats.org/drawingml/2006/table">
            <a:tbl>
              <a:tblPr firstRow="1" bandRow="1">
                <a:tableStyleId>{2A488322-F2BA-4B5B-9748-0D474271808F}</a:tableStyleId>
              </a:tblPr>
              <a:tblGrid>
                <a:gridCol w="3840637">
                  <a:extLst>
                    <a:ext uri="{9D8B030D-6E8A-4147-A177-3AD203B41FA5}">
                      <a16:colId xmlns:a16="http://schemas.microsoft.com/office/drawing/2014/main" val="3537040763"/>
                    </a:ext>
                  </a:extLst>
                </a:gridCol>
                <a:gridCol w="3840637">
                  <a:extLst>
                    <a:ext uri="{9D8B030D-6E8A-4147-A177-3AD203B41FA5}">
                      <a16:colId xmlns:a16="http://schemas.microsoft.com/office/drawing/2014/main" val="865874202"/>
                    </a:ext>
                  </a:extLst>
                </a:gridCol>
                <a:gridCol w="3840637">
                  <a:extLst>
                    <a:ext uri="{9D8B030D-6E8A-4147-A177-3AD203B41FA5}">
                      <a16:colId xmlns:a16="http://schemas.microsoft.com/office/drawing/2014/main" val="2187128071"/>
                    </a:ext>
                  </a:extLst>
                </a:gridCol>
                <a:gridCol w="3840637">
                  <a:extLst>
                    <a:ext uri="{9D8B030D-6E8A-4147-A177-3AD203B41FA5}">
                      <a16:colId xmlns:a16="http://schemas.microsoft.com/office/drawing/2014/main" val="3383325579"/>
                    </a:ext>
                  </a:extLst>
                </a:gridCol>
              </a:tblGrid>
              <a:tr h="1658041">
                <a:tc>
                  <a:txBody>
                    <a:bodyPr/>
                    <a:lstStyle/>
                    <a:p>
                      <a:pPr algn="ctr"/>
                      <a:r>
                        <a:rPr lang="pt-BR" sz="2800">
                          <a:solidFill>
                            <a:schemeClr val="bg1"/>
                          </a:solidFill>
                          <a:latin typeface="Verdana"/>
                        </a:rPr>
                        <a:t>Receita anual</a:t>
                      </a:r>
                    </a:p>
                  </a:txBody>
                  <a:tcPr anchor="ctr">
                    <a:lnR w="12700">
                      <a:solidFill>
                        <a:schemeClr val="tx1"/>
                      </a:solidFill>
                    </a:lnR>
                  </a:tcPr>
                </a:tc>
                <a:tc>
                  <a:txBody>
                    <a:bodyPr/>
                    <a:lstStyle/>
                    <a:p>
                      <a:pPr algn="ctr"/>
                      <a:r>
                        <a:rPr lang="pt-BR" sz="2800">
                          <a:solidFill>
                            <a:schemeClr val="bg1"/>
                          </a:solidFill>
                          <a:latin typeface="Verdana"/>
                        </a:rPr>
                        <a:t>Impostos</a:t>
                      </a:r>
                    </a:p>
                  </a:txBody>
                  <a:tcPr anchor="ctr">
                    <a:lnL w="12700">
                      <a:solidFill>
                        <a:schemeClr val="tx1"/>
                      </a:solidFill>
                    </a:lnL>
                    <a:lnR w="12700">
                      <a:solidFill>
                        <a:schemeClr val="tx1"/>
                      </a:solidFill>
                    </a:lnR>
                  </a:tcPr>
                </a:tc>
                <a:tc>
                  <a:txBody>
                    <a:bodyPr/>
                    <a:lstStyle/>
                    <a:p>
                      <a:pPr algn="ctr"/>
                      <a:r>
                        <a:rPr lang="pt-BR" sz="2800">
                          <a:solidFill>
                            <a:schemeClr val="bg1"/>
                          </a:solidFill>
                          <a:latin typeface="Verdana"/>
                        </a:rPr>
                        <a:t>Equipe</a:t>
                      </a:r>
                    </a:p>
                  </a:txBody>
                  <a:tcPr anchor="ctr">
                    <a:lnL w="12700">
                      <a:solidFill>
                        <a:schemeClr val="tx1"/>
                      </a:solidFill>
                    </a:lnL>
                    <a:lnR w="12700">
                      <a:solidFill>
                        <a:schemeClr val="tx1"/>
                      </a:solidFill>
                    </a:lnR>
                  </a:tcPr>
                </a:tc>
                <a:tc>
                  <a:txBody>
                    <a:bodyPr/>
                    <a:lstStyle/>
                    <a:p>
                      <a:pPr algn="ctr"/>
                      <a:r>
                        <a:rPr lang="pt-BR" sz="2800">
                          <a:solidFill>
                            <a:schemeClr val="bg1"/>
                          </a:solidFill>
                          <a:latin typeface="Verdana"/>
                        </a:rPr>
                        <a:t>Gastos com AWS</a:t>
                      </a:r>
                    </a:p>
                  </a:txBody>
                  <a:tcPr anchor="ctr">
                    <a:lnL w="12700">
                      <a:solidFill>
                        <a:schemeClr val="tx1"/>
                      </a:solidFill>
                    </a:lnL>
                  </a:tcPr>
                </a:tc>
                <a:extLst>
                  <a:ext uri="{0D108BD9-81ED-4DB2-BD59-A6C34878D82A}">
                    <a16:rowId xmlns:a16="http://schemas.microsoft.com/office/drawing/2014/main" val="2354361817"/>
                  </a:ext>
                </a:extLst>
              </a:tr>
              <a:tr h="1494281">
                <a:tc>
                  <a:txBody>
                    <a:bodyPr/>
                    <a:lstStyle/>
                    <a:p>
                      <a:pPr lvl="0" algn="ctr">
                        <a:buNone/>
                      </a:pPr>
                      <a:r>
                        <a:rPr lang="pt-BR" sz="2800" u="none" strike="noStrike" noProof="0">
                          <a:solidFill>
                            <a:schemeClr val="tx1"/>
                          </a:solidFill>
                          <a:latin typeface="Verdana"/>
                        </a:rPr>
                        <a:t>R$ 3.289.000,00</a:t>
                      </a:r>
                      <a:endParaRPr lang="pt-BR" sz="2800">
                        <a:solidFill>
                          <a:schemeClr val="tx1"/>
                        </a:solidFill>
                        <a:latin typeface="Verdana"/>
                      </a:endParaRPr>
                    </a:p>
                  </a:txBody>
                  <a:tcPr anchor="ctr">
                    <a:lnR w="12700">
                      <a:solidFill>
                        <a:schemeClr val="tx1"/>
                      </a:solidFill>
                    </a:lnR>
                  </a:tcPr>
                </a:tc>
                <a:tc>
                  <a:txBody>
                    <a:bodyPr/>
                    <a:lstStyle/>
                    <a:p>
                      <a:pPr lvl="0" algn="ctr">
                        <a:buNone/>
                      </a:pPr>
                      <a:r>
                        <a:rPr lang="pt-BR" sz="2800" u="none" strike="noStrike" noProof="0">
                          <a:solidFill>
                            <a:schemeClr val="tx1"/>
                          </a:solidFill>
                          <a:latin typeface="Verdana"/>
                        </a:rPr>
                        <a:t>R$ 904.475,00</a:t>
                      </a:r>
                      <a:endParaRPr lang="pt-BR" sz="2800">
                        <a:solidFill>
                          <a:schemeClr val="tx1"/>
                        </a:solidFill>
                        <a:latin typeface="Verdana"/>
                      </a:endParaRPr>
                    </a:p>
                  </a:txBody>
                  <a:tcPr anchor="ctr">
                    <a:lnL w="12700">
                      <a:solidFill>
                        <a:schemeClr val="tx1"/>
                      </a:solidFill>
                    </a:lnL>
                    <a:lnR w="12700">
                      <a:solidFill>
                        <a:schemeClr val="tx1"/>
                      </a:solidFill>
                    </a:lnR>
                  </a:tcPr>
                </a:tc>
                <a:tc>
                  <a:txBody>
                    <a:bodyPr/>
                    <a:lstStyle/>
                    <a:p>
                      <a:pPr lvl="0" algn="ctr">
                        <a:buNone/>
                      </a:pPr>
                      <a:r>
                        <a:rPr lang="pt-BR" sz="2800" u="none" strike="noStrike" noProof="0">
                          <a:solidFill>
                            <a:schemeClr val="tx1"/>
                          </a:solidFill>
                          <a:latin typeface="Verdana"/>
                        </a:rPr>
                        <a:t>R$  588.000,00</a:t>
                      </a:r>
                      <a:endParaRPr lang="pt-BR" sz="2800">
                        <a:solidFill>
                          <a:schemeClr val="tx1"/>
                        </a:solidFill>
                        <a:latin typeface="Verdana"/>
                      </a:endParaRPr>
                    </a:p>
                  </a:txBody>
                  <a:tcPr anchor="ctr">
                    <a:lnL w="12700">
                      <a:solidFill>
                        <a:schemeClr val="tx1"/>
                      </a:solidFill>
                    </a:lnL>
                    <a:lnR w="12700">
                      <a:solidFill>
                        <a:schemeClr val="tx1"/>
                      </a:solidFill>
                    </a:lnR>
                  </a:tcPr>
                </a:tc>
                <a:tc>
                  <a:txBody>
                    <a:bodyPr/>
                    <a:lstStyle/>
                    <a:p>
                      <a:pPr lvl="0" algn="ctr">
                        <a:buNone/>
                      </a:pPr>
                      <a:r>
                        <a:rPr lang="pt-BR" sz="2800" u="none" strike="noStrike" noProof="0">
                          <a:solidFill>
                            <a:schemeClr val="tx1"/>
                          </a:solidFill>
                          <a:latin typeface="Verdana"/>
                        </a:rPr>
                        <a:t>R$ 13.896,17</a:t>
                      </a:r>
                      <a:endParaRPr lang="pt-BR" sz="2800">
                        <a:solidFill>
                          <a:schemeClr val="tx1"/>
                        </a:solidFill>
                        <a:latin typeface="Verdana"/>
                      </a:endParaRPr>
                    </a:p>
                  </a:txBody>
                  <a:tcPr anchor="ctr">
                    <a:lnL w="12700">
                      <a:solidFill>
                        <a:schemeClr val="tx1"/>
                      </a:solidFill>
                    </a:lnL>
                  </a:tcPr>
                </a:tc>
                <a:extLst>
                  <a:ext uri="{0D108BD9-81ED-4DB2-BD59-A6C34878D82A}">
                    <a16:rowId xmlns:a16="http://schemas.microsoft.com/office/drawing/2014/main" val="3519905184"/>
                  </a:ext>
                </a:extLst>
              </a:tr>
              <a:tr h="1494281">
                <a:tc>
                  <a:txBody>
                    <a:bodyPr/>
                    <a:lstStyle/>
                    <a:p>
                      <a:pPr algn="ctr"/>
                      <a:r>
                        <a:rPr lang="pt-BR" sz="2800" b="1">
                          <a:solidFill>
                            <a:schemeClr val="tx1"/>
                          </a:solidFill>
                          <a:latin typeface="Verdana"/>
                        </a:rPr>
                        <a:t>Lucro Real Anual</a:t>
                      </a:r>
                    </a:p>
                  </a:txBody>
                  <a:tcPr anchor="ctr">
                    <a:lnR w="12700">
                      <a:solidFill>
                        <a:schemeClr val="tx1"/>
                      </a:solidFill>
                    </a:lnR>
                  </a:tcPr>
                </a:tc>
                <a:tc>
                  <a:txBody>
                    <a:bodyPr/>
                    <a:lstStyle/>
                    <a:p>
                      <a:pPr algn="ctr"/>
                      <a:endParaRPr lang="pt-BR" sz="2800" b="1">
                        <a:solidFill>
                          <a:schemeClr val="tx1"/>
                        </a:solidFill>
                        <a:latin typeface="Verdana"/>
                      </a:endParaRPr>
                    </a:p>
                  </a:txBody>
                  <a:tcPr anchor="ctr">
                    <a:lnL w="12700">
                      <a:solidFill>
                        <a:schemeClr val="tx1"/>
                      </a:solidFill>
                    </a:lnL>
                    <a:lnR w="12700">
                      <a:solidFill>
                        <a:schemeClr val="tx1"/>
                      </a:solidFill>
                    </a:lnR>
                  </a:tcPr>
                </a:tc>
                <a:tc>
                  <a:txBody>
                    <a:bodyPr/>
                    <a:lstStyle/>
                    <a:p>
                      <a:pPr algn="ctr"/>
                      <a:endParaRPr lang="pt-BR" sz="2800" b="1">
                        <a:solidFill>
                          <a:schemeClr val="tx1"/>
                        </a:solidFill>
                        <a:latin typeface="Verdana"/>
                      </a:endParaRPr>
                    </a:p>
                  </a:txBody>
                  <a:tcPr anchor="ctr">
                    <a:lnL w="12700">
                      <a:solidFill>
                        <a:schemeClr val="tx1"/>
                      </a:solidFill>
                    </a:lnL>
                    <a:lnR w="12700">
                      <a:solidFill>
                        <a:schemeClr val="tx1"/>
                      </a:solidFill>
                    </a:lnR>
                  </a:tcPr>
                </a:tc>
                <a:tc>
                  <a:txBody>
                    <a:bodyPr/>
                    <a:lstStyle/>
                    <a:p>
                      <a:pPr lvl="0" algn="ctr">
                        <a:buNone/>
                      </a:pPr>
                      <a:r>
                        <a:rPr lang="pt-BR" sz="2800" b="1" u="none" strike="noStrike" noProof="0">
                          <a:solidFill>
                            <a:schemeClr val="tx1"/>
                          </a:solidFill>
                          <a:latin typeface="Verdana"/>
                        </a:rPr>
                        <a:t>R$ 1.782.628,83</a:t>
                      </a:r>
                      <a:endParaRPr lang="pt-BR" sz="2800" b="1">
                        <a:solidFill>
                          <a:schemeClr val="tx1"/>
                        </a:solidFill>
                        <a:latin typeface="Verdana"/>
                      </a:endParaRPr>
                    </a:p>
                  </a:txBody>
                  <a:tcPr anchor="ctr">
                    <a:lnL w="12700">
                      <a:solidFill>
                        <a:schemeClr val="tx1"/>
                      </a:solidFill>
                    </a:lnL>
                  </a:tcPr>
                </a:tc>
                <a:extLst>
                  <a:ext uri="{0D108BD9-81ED-4DB2-BD59-A6C34878D82A}">
                    <a16:rowId xmlns:a16="http://schemas.microsoft.com/office/drawing/2014/main" val="361556402"/>
                  </a:ext>
                </a:extLst>
              </a:tr>
            </a:tbl>
          </a:graphicData>
        </a:graphic>
      </p:graphicFrame>
    </p:spTree>
    <p:extLst>
      <p:ext uri="{BB962C8B-B14F-4D97-AF65-F5344CB8AC3E}">
        <p14:creationId xmlns:p14="http://schemas.microsoft.com/office/powerpoint/2010/main" val="4027849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ACBA3-CF9F-2294-0E1D-C95A4DDCE869}"/>
            </a:ext>
          </a:extLst>
        </p:cNvPr>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0B87E027-2010-5225-55FE-93F0F4D10B8D}"/>
              </a:ext>
            </a:extLst>
          </p:cNvPr>
          <p:cNvSpPr>
            <a:spLocks noGrp="1"/>
          </p:cNvSpPr>
          <p:nvPr>
            <p:ph type="sldNum" sz="quarter" idx="7"/>
          </p:nvPr>
        </p:nvSpPr>
        <p:spPr>
          <a:xfrm>
            <a:off x="13392953" y="9130765"/>
            <a:ext cx="4206240" cy="923330"/>
          </a:xfrm>
        </p:spPr>
        <p:txBody>
          <a:bodyPr wrap="square" lIns="0" tIns="0" rIns="0" bIns="0" anchor="t">
            <a:spAutoFit/>
          </a:bodyPr>
          <a:lstStyle/>
          <a:p>
            <a:r>
              <a:rPr lang="pt-BR" sz="6000">
                <a:solidFill>
                  <a:schemeClr val="bg1"/>
                </a:solidFill>
              </a:rPr>
              <a:t>53</a:t>
            </a:r>
          </a:p>
        </p:txBody>
      </p:sp>
      <p:sp>
        <p:nvSpPr>
          <p:cNvPr id="5" name="CaixaDeTexto 4">
            <a:extLst>
              <a:ext uri="{FF2B5EF4-FFF2-40B4-BE49-F238E27FC236}">
                <a16:creationId xmlns:a16="http://schemas.microsoft.com/office/drawing/2014/main" id="{45EF7353-9533-5F01-684D-9D5DF7F91CB7}"/>
              </a:ext>
            </a:extLst>
          </p:cNvPr>
          <p:cNvSpPr txBox="1"/>
          <p:nvPr/>
        </p:nvSpPr>
        <p:spPr>
          <a:xfrm>
            <a:off x="214806" y="-1970"/>
            <a:ext cx="1029301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9600">
                <a:solidFill>
                  <a:schemeClr val="bg1"/>
                </a:solidFill>
                <a:latin typeface="Trebuchet MS"/>
              </a:rPr>
              <a:t>Retornos</a:t>
            </a:r>
            <a:r>
              <a:rPr lang="pt-BR" sz="9600">
                <a:solidFill>
                  <a:srgbClr val="E78C2B"/>
                </a:solidFill>
                <a:latin typeface="Trebuchet MS"/>
              </a:rPr>
              <a:t> </a:t>
            </a:r>
            <a:r>
              <a:rPr lang="pt-BR" sz="9600">
                <a:solidFill>
                  <a:schemeClr val="bg1"/>
                </a:solidFill>
                <a:latin typeface="Trebuchet MS"/>
              </a:rPr>
              <a:t>e</a:t>
            </a:r>
            <a:r>
              <a:rPr lang="pt-BR" sz="9600">
                <a:solidFill>
                  <a:srgbClr val="E78C2B"/>
                </a:solidFill>
                <a:latin typeface="Trebuchet MS"/>
              </a:rPr>
              <a:t> Lucros</a:t>
            </a:r>
          </a:p>
        </p:txBody>
      </p:sp>
      <p:sp>
        <p:nvSpPr>
          <p:cNvPr id="3" name="object 3">
            <a:extLst>
              <a:ext uri="{FF2B5EF4-FFF2-40B4-BE49-F238E27FC236}">
                <a16:creationId xmlns:a16="http://schemas.microsoft.com/office/drawing/2014/main" id="{C0A03389-D3BF-F188-4938-60EC6BEA9491}"/>
              </a:ext>
            </a:extLst>
          </p:cNvPr>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7" name="object 13">
            <a:extLst>
              <a:ext uri="{FF2B5EF4-FFF2-40B4-BE49-F238E27FC236}">
                <a16:creationId xmlns:a16="http://schemas.microsoft.com/office/drawing/2014/main" id="{E1A7F4D8-9020-1C95-DE53-463D2E69F204}"/>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mc:AlternateContent xmlns:mc="http://schemas.openxmlformats.org/markup-compatibility/2006" xmlns:cx1="http://schemas.microsoft.com/office/drawing/2015/9/8/chartex">
        <mc:Choice Requires="cx1">
          <p:graphicFrame>
            <p:nvGraphicFramePr>
              <p:cNvPr id="8" name="Gráfico 7">
                <a:extLst>
                  <a:ext uri="{FF2B5EF4-FFF2-40B4-BE49-F238E27FC236}">
                    <a16:creationId xmlns:a16="http://schemas.microsoft.com/office/drawing/2014/main" id="{5D2AA40F-D840-B898-CAB5-46B4DBC3678C}"/>
                  </a:ext>
                </a:extLst>
              </p:cNvPr>
              <p:cNvGraphicFramePr/>
              <p:nvPr>
                <p:extLst>
                  <p:ext uri="{D42A27DB-BD31-4B8C-83A1-F6EECF244321}">
                    <p14:modId xmlns:p14="http://schemas.microsoft.com/office/powerpoint/2010/main" val="404905759"/>
                  </p:ext>
                </p:extLst>
              </p:nvPr>
            </p:nvGraphicFramePr>
            <p:xfrm>
              <a:off x="2887578" y="1567364"/>
              <a:ext cx="12512841" cy="8159916"/>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Gráfico 7">
                <a:extLst>
                  <a:ext uri="{FF2B5EF4-FFF2-40B4-BE49-F238E27FC236}">
                    <a16:creationId xmlns:a16="http://schemas.microsoft.com/office/drawing/2014/main" id="{5D2AA40F-D840-B898-CAB5-46B4DBC3678C}"/>
                  </a:ext>
                </a:extLst>
              </p:cNvPr>
              <p:cNvPicPr>
                <a:picLocks noGrp="1" noRot="1" noChangeAspect="1" noMove="1" noResize="1" noEditPoints="1" noAdjustHandles="1" noChangeArrowheads="1" noChangeShapeType="1"/>
              </p:cNvPicPr>
              <p:nvPr/>
            </p:nvPicPr>
            <p:blipFill>
              <a:blip r:embed="rId3"/>
              <a:stretch>
                <a:fillRect/>
              </a:stretch>
            </p:blipFill>
            <p:spPr>
              <a:xfrm>
                <a:off x="2887578" y="1567364"/>
                <a:ext cx="12512841" cy="8159916"/>
              </a:xfrm>
              <a:prstGeom prst="rect">
                <a:avLst/>
              </a:prstGeom>
            </p:spPr>
          </p:pic>
        </mc:Fallback>
      </mc:AlternateContent>
    </p:spTree>
    <p:extLst>
      <p:ext uri="{BB962C8B-B14F-4D97-AF65-F5344CB8AC3E}">
        <p14:creationId xmlns:p14="http://schemas.microsoft.com/office/powerpoint/2010/main" val="3984791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96A3B-D2D1-1792-1AFC-F22CB84DAC9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00686-D83E-76CD-D4F9-064AD97629A4}"/>
              </a:ext>
            </a:extLst>
          </p:cNvPr>
          <p:cNvSpPr>
            <a:spLocks noGrp="1"/>
          </p:cNvSpPr>
          <p:nvPr>
            <p:ph type="sldNum" sz="quarter" idx="7"/>
          </p:nvPr>
        </p:nvSpPr>
        <p:spPr>
          <a:xfrm>
            <a:off x="13641364" y="9192479"/>
            <a:ext cx="4206240" cy="923330"/>
          </a:xfrm>
        </p:spPr>
        <p:txBody>
          <a:bodyPr wrap="square" lIns="0" tIns="0" rIns="0" bIns="0" anchor="t">
            <a:spAutoFit/>
          </a:bodyPr>
          <a:lstStyle/>
          <a:p>
            <a:r>
              <a:rPr lang="pt-BR" sz="6000">
                <a:solidFill>
                  <a:schemeClr val="bg1"/>
                </a:solidFill>
              </a:rPr>
              <a:t>54</a:t>
            </a:r>
          </a:p>
        </p:txBody>
      </p:sp>
      <p:sp>
        <p:nvSpPr>
          <p:cNvPr id="7" name="CaixaDeTexto 6">
            <a:extLst>
              <a:ext uri="{FF2B5EF4-FFF2-40B4-BE49-F238E27FC236}">
                <a16:creationId xmlns:a16="http://schemas.microsoft.com/office/drawing/2014/main" id="{3BD4B7B4-6BF0-4C5F-425C-49154118B12D}"/>
              </a:ext>
            </a:extLst>
          </p:cNvPr>
          <p:cNvSpPr txBox="1"/>
          <p:nvPr/>
        </p:nvSpPr>
        <p:spPr>
          <a:xfrm>
            <a:off x="4867130" y="1914321"/>
            <a:ext cx="8778276"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9600">
                <a:solidFill>
                  <a:schemeClr val="bg1"/>
                </a:solidFill>
                <a:latin typeface="Trebuchet MS"/>
              </a:rPr>
              <a:t>Agora Vamos Mostrar o </a:t>
            </a:r>
            <a:r>
              <a:rPr lang="pt-BR" sz="9600">
                <a:solidFill>
                  <a:srgbClr val="E78C2B"/>
                </a:solidFill>
                <a:latin typeface="Trebuchet MS"/>
              </a:rPr>
              <a:t>Funcionamento Na Prática!</a:t>
            </a:r>
            <a:endParaRPr lang="pt-BR">
              <a:solidFill>
                <a:srgbClr val="E78C2B"/>
              </a:solidFill>
            </a:endParaRPr>
          </a:p>
        </p:txBody>
      </p:sp>
      <p:sp>
        <p:nvSpPr>
          <p:cNvPr id="5" name="object 2">
            <a:extLst>
              <a:ext uri="{FF2B5EF4-FFF2-40B4-BE49-F238E27FC236}">
                <a16:creationId xmlns:a16="http://schemas.microsoft.com/office/drawing/2014/main" id="{87DA9E40-5DBA-6A93-C9E7-3BE9F7637271}"/>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13">
            <a:extLst>
              <a:ext uri="{FF2B5EF4-FFF2-40B4-BE49-F238E27FC236}">
                <a16:creationId xmlns:a16="http://schemas.microsoft.com/office/drawing/2014/main" id="{3E64F8AD-7456-C96D-203F-51BD6C181B66}"/>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6" name="object 30">
            <a:extLst>
              <a:ext uri="{FF2B5EF4-FFF2-40B4-BE49-F238E27FC236}">
                <a16:creationId xmlns:a16="http://schemas.microsoft.com/office/drawing/2014/main" id="{1AD4E95B-0097-692B-1C2C-890E375B13E8}"/>
              </a:ext>
            </a:extLst>
          </p:cNvPr>
          <p:cNvSpPr/>
          <p:nvPr/>
        </p:nvSpPr>
        <p:spPr>
          <a:xfrm rot="10800000">
            <a:off x="-359" y="9198142"/>
            <a:ext cx="4738370" cy="961390"/>
          </a:xfrm>
          <a:custGeom>
            <a:avLst/>
            <a:gdLst/>
            <a:ahLst/>
            <a:cxnLst/>
            <a:rect l="l" t="t" r="r" b="b"/>
            <a:pathLst>
              <a:path w="4738369" h="961390">
                <a:moveTo>
                  <a:pt x="1768505" y="30142"/>
                </a:moveTo>
                <a:lnTo>
                  <a:pt x="1766708" y="30142"/>
                </a:lnTo>
                <a:lnTo>
                  <a:pt x="1765973" y="29406"/>
                </a:lnTo>
                <a:lnTo>
                  <a:pt x="1765973" y="27608"/>
                </a:lnTo>
                <a:lnTo>
                  <a:pt x="1766708" y="26872"/>
                </a:lnTo>
                <a:lnTo>
                  <a:pt x="1768505" y="26872"/>
                </a:lnTo>
                <a:lnTo>
                  <a:pt x="1769239" y="27608"/>
                </a:lnTo>
                <a:lnTo>
                  <a:pt x="1769239" y="29406"/>
                </a:lnTo>
                <a:lnTo>
                  <a:pt x="1768505" y="30142"/>
                </a:lnTo>
                <a:close/>
              </a:path>
              <a:path w="4738369" h="961390">
                <a:moveTo>
                  <a:pt x="2064360" y="33411"/>
                </a:moveTo>
                <a:lnTo>
                  <a:pt x="2058967" y="33411"/>
                </a:lnTo>
                <a:lnTo>
                  <a:pt x="2056780" y="31221"/>
                </a:lnTo>
                <a:lnTo>
                  <a:pt x="2056780" y="25827"/>
                </a:lnTo>
                <a:lnTo>
                  <a:pt x="2058967" y="23636"/>
                </a:lnTo>
                <a:lnTo>
                  <a:pt x="2064360" y="23636"/>
                </a:lnTo>
                <a:lnTo>
                  <a:pt x="2066548" y="25827"/>
                </a:lnTo>
                <a:lnTo>
                  <a:pt x="2066548" y="31221"/>
                </a:lnTo>
                <a:lnTo>
                  <a:pt x="2064360" y="33411"/>
                </a:lnTo>
                <a:close/>
              </a:path>
              <a:path w="4738369" h="961390">
                <a:moveTo>
                  <a:pt x="2360229" y="36680"/>
                </a:moveTo>
                <a:lnTo>
                  <a:pt x="2351212" y="36680"/>
                </a:lnTo>
                <a:lnTo>
                  <a:pt x="2347569" y="33035"/>
                </a:lnTo>
                <a:lnTo>
                  <a:pt x="2347569" y="24012"/>
                </a:lnTo>
                <a:lnTo>
                  <a:pt x="2351212" y="20367"/>
                </a:lnTo>
                <a:lnTo>
                  <a:pt x="2360229" y="20367"/>
                </a:lnTo>
                <a:lnTo>
                  <a:pt x="2363872" y="24012"/>
                </a:lnTo>
                <a:lnTo>
                  <a:pt x="2363872" y="33035"/>
                </a:lnTo>
                <a:lnTo>
                  <a:pt x="2360229" y="36680"/>
                </a:lnTo>
                <a:close/>
              </a:path>
              <a:path w="4738369" h="961390">
                <a:moveTo>
                  <a:pt x="2656082" y="39950"/>
                </a:moveTo>
                <a:lnTo>
                  <a:pt x="2643471" y="39950"/>
                </a:lnTo>
                <a:lnTo>
                  <a:pt x="2638359" y="34833"/>
                </a:lnTo>
                <a:lnTo>
                  <a:pt x="2638359" y="22214"/>
                </a:lnTo>
                <a:lnTo>
                  <a:pt x="2643471" y="17098"/>
                </a:lnTo>
                <a:lnTo>
                  <a:pt x="2656082" y="17098"/>
                </a:lnTo>
                <a:lnTo>
                  <a:pt x="2661197" y="22214"/>
                </a:lnTo>
                <a:lnTo>
                  <a:pt x="2661197" y="34833"/>
                </a:lnTo>
                <a:lnTo>
                  <a:pt x="2656082" y="39950"/>
                </a:lnTo>
                <a:close/>
              </a:path>
              <a:path w="4738369" h="961390">
                <a:moveTo>
                  <a:pt x="2951938" y="43219"/>
                </a:moveTo>
                <a:lnTo>
                  <a:pt x="2935730" y="43219"/>
                </a:lnTo>
                <a:lnTo>
                  <a:pt x="2929162" y="36648"/>
                </a:lnTo>
                <a:lnTo>
                  <a:pt x="2929162" y="20432"/>
                </a:lnTo>
                <a:lnTo>
                  <a:pt x="2935730" y="13861"/>
                </a:lnTo>
                <a:lnTo>
                  <a:pt x="2951938" y="13861"/>
                </a:lnTo>
                <a:lnTo>
                  <a:pt x="2958505" y="20432"/>
                </a:lnTo>
                <a:lnTo>
                  <a:pt x="2958505" y="36648"/>
                </a:lnTo>
                <a:lnTo>
                  <a:pt x="2951938" y="43219"/>
                </a:lnTo>
                <a:close/>
              </a:path>
              <a:path w="4738369" h="961390">
                <a:moveTo>
                  <a:pt x="3247784" y="46488"/>
                </a:moveTo>
                <a:lnTo>
                  <a:pt x="3227979" y="46488"/>
                </a:lnTo>
                <a:lnTo>
                  <a:pt x="3219945" y="38446"/>
                </a:lnTo>
                <a:lnTo>
                  <a:pt x="3219945" y="18634"/>
                </a:lnTo>
                <a:lnTo>
                  <a:pt x="3227979" y="10592"/>
                </a:lnTo>
                <a:lnTo>
                  <a:pt x="3247784" y="10592"/>
                </a:lnTo>
                <a:lnTo>
                  <a:pt x="3255817" y="18634"/>
                </a:lnTo>
                <a:lnTo>
                  <a:pt x="3255817" y="38446"/>
                </a:lnTo>
                <a:lnTo>
                  <a:pt x="3247784" y="46488"/>
                </a:lnTo>
                <a:close/>
              </a:path>
              <a:path w="4738369" h="961390">
                <a:moveTo>
                  <a:pt x="3531937" y="50575"/>
                </a:moveTo>
                <a:lnTo>
                  <a:pt x="3523367" y="48845"/>
                </a:lnTo>
                <a:lnTo>
                  <a:pt x="3516374" y="44124"/>
                </a:lnTo>
                <a:lnTo>
                  <a:pt x="3511662" y="37121"/>
                </a:lnTo>
                <a:lnTo>
                  <a:pt x="3509935" y="28540"/>
                </a:lnTo>
                <a:lnTo>
                  <a:pt x="3511662" y="19960"/>
                </a:lnTo>
                <a:lnTo>
                  <a:pt x="3516374" y="12956"/>
                </a:lnTo>
                <a:lnTo>
                  <a:pt x="3523367" y="8235"/>
                </a:lnTo>
                <a:lnTo>
                  <a:pt x="3531937" y="6505"/>
                </a:lnTo>
                <a:lnTo>
                  <a:pt x="3540512" y="8235"/>
                </a:lnTo>
                <a:lnTo>
                  <a:pt x="3547516" y="12956"/>
                </a:lnTo>
                <a:lnTo>
                  <a:pt x="3552240" y="19960"/>
                </a:lnTo>
                <a:lnTo>
                  <a:pt x="3553972" y="28540"/>
                </a:lnTo>
                <a:lnTo>
                  <a:pt x="3552240" y="37121"/>
                </a:lnTo>
                <a:lnTo>
                  <a:pt x="3547516" y="44124"/>
                </a:lnTo>
                <a:lnTo>
                  <a:pt x="3540512" y="48845"/>
                </a:lnTo>
                <a:lnTo>
                  <a:pt x="3531937" y="50575"/>
                </a:lnTo>
                <a:close/>
              </a:path>
              <a:path w="4738369" h="961390">
                <a:moveTo>
                  <a:pt x="3825993" y="53027"/>
                </a:moveTo>
                <a:lnTo>
                  <a:pt x="3816477" y="51104"/>
                </a:lnTo>
                <a:lnTo>
                  <a:pt x="3808713" y="45861"/>
                </a:lnTo>
                <a:lnTo>
                  <a:pt x="3803482" y="38083"/>
                </a:lnTo>
                <a:lnTo>
                  <a:pt x="3801564" y="28556"/>
                </a:lnTo>
                <a:lnTo>
                  <a:pt x="3803482" y="19030"/>
                </a:lnTo>
                <a:lnTo>
                  <a:pt x="3808713" y="11252"/>
                </a:lnTo>
                <a:lnTo>
                  <a:pt x="3816477" y="6008"/>
                </a:lnTo>
                <a:lnTo>
                  <a:pt x="3825993" y="4086"/>
                </a:lnTo>
                <a:lnTo>
                  <a:pt x="3835514" y="6008"/>
                </a:lnTo>
                <a:lnTo>
                  <a:pt x="3843289" y="11252"/>
                </a:lnTo>
                <a:lnTo>
                  <a:pt x="3848531" y="19030"/>
                </a:lnTo>
                <a:lnTo>
                  <a:pt x="3850454" y="28556"/>
                </a:lnTo>
                <a:lnTo>
                  <a:pt x="3848531" y="38083"/>
                </a:lnTo>
                <a:lnTo>
                  <a:pt x="3843289" y="45861"/>
                </a:lnTo>
                <a:lnTo>
                  <a:pt x="3835514" y="51104"/>
                </a:lnTo>
                <a:lnTo>
                  <a:pt x="3825993" y="53027"/>
                </a:lnTo>
                <a:close/>
              </a:path>
              <a:path w="4738369" h="961390">
                <a:moveTo>
                  <a:pt x="4120048" y="54661"/>
                </a:moveTo>
                <a:lnTo>
                  <a:pt x="4109903" y="52610"/>
                </a:lnTo>
                <a:lnTo>
                  <a:pt x="4101617" y="47015"/>
                </a:lnTo>
                <a:lnTo>
                  <a:pt x="4096030" y="38717"/>
                </a:lnTo>
                <a:lnTo>
                  <a:pt x="4093981" y="28556"/>
                </a:lnTo>
                <a:lnTo>
                  <a:pt x="4096030" y="18395"/>
                </a:lnTo>
                <a:lnTo>
                  <a:pt x="4101617" y="10097"/>
                </a:lnTo>
                <a:lnTo>
                  <a:pt x="4109903" y="4503"/>
                </a:lnTo>
                <a:lnTo>
                  <a:pt x="4120048" y="2451"/>
                </a:lnTo>
                <a:lnTo>
                  <a:pt x="4130213" y="4503"/>
                </a:lnTo>
                <a:lnTo>
                  <a:pt x="4138509" y="10097"/>
                </a:lnTo>
                <a:lnTo>
                  <a:pt x="4144100" y="18395"/>
                </a:lnTo>
                <a:lnTo>
                  <a:pt x="4146149" y="28556"/>
                </a:lnTo>
                <a:lnTo>
                  <a:pt x="4144100" y="38717"/>
                </a:lnTo>
                <a:lnTo>
                  <a:pt x="4138509" y="47015"/>
                </a:lnTo>
                <a:lnTo>
                  <a:pt x="4130213" y="52610"/>
                </a:lnTo>
                <a:lnTo>
                  <a:pt x="4120048" y="54661"/>
                </a:lnTo>
                <a:close/>
              </a:path>
              <a:path w="4738369" h="961390">
                <a:moveTo>
                  <a:pt x="4414104" y="55479"/>
                </a:moveTo>
                <a:lnTo>
                  <a:pt x="4403637" y="53364"/>
                </a:lnTo>
                <a:lnTo>
                  <a:pt x="4395090" y="47595"/>
                </a:lnTo>
                <a:lnTo>
                  <a:pt x="4389329" y="39038"/>
                </a:lnTo>
                <a:lnTo>
                  <a:pt x="4387217" y="28556"/>
                </a:lnTo>
                <a:lnTo>
                  <a:pt x="4389329" y="18074"/>
                </a:lnTo>
                <a:lnTo>
                  <a:pt x="4395090" y="9517"/>
                </a:lnTo>
                <a:lnTo>
                  <a:pt x="4403637" y="3749"/>
                </a:lnTo>
                <a:lnTo>
                  <a:pt x="4414104" y="1634"/>
                </a:lnTo>
                <a:lnTo>
                  <a:pt x="4424591" y="3749"/>
                </a:lnTo>
                <a:lnTo>
                  <a:pt x="4433147" y="9517"/>
                </a:lnTo>
                <a:lnTo>
                  <a:pt x="4438911" y="18074"/>
                </a:lnTo>
                <a:lnTo>
                  <a:pt x="4441024" y="28556"/>
                </a:lnTo>
                <a:lnTo>
                  <a:pt x="4438911" y="39038"/>
                </a:lnTo>
                <a:lnTo>
                  <a:pt x="4433147" y="47595"/>
                </a:lnTo>
                <a:lnTo>
                  <a:pt x="4424591" y="53364"/>
                </a:lnTo>
                <a:lnTo>
                  <a:pt x="4414104" y="55479"/>
                </a:lnTo>
                <a:close/>
              </a:path>
              <a:path w="4738369" h="961390">
                <a:moveTo>
                  <a:pt x="4708160" y="57113"/>
                </a:moveTo>
                <a:lnTo>
                  <a:pt x="4697063" y="54869"/>
                </a:lnTo>
                <a:lnTo>
                  <a:pt x="4687994" y="48750"/>
                </a:lnTo>
                <a:lnTo>
                  <a:pt x="4681877" y="39673"/>
                </a:lnTo>
                <a:lnTo>
                  <a:pt x="4679633" y="28556"/>
                </a:lnTo>
                <a:lnTo>
                  <a:pt x="4681877" y="17439"/>
                </a:lnTo>
                <a:lnTo>
                  <a:pt x="4687994" y="8362"/>
                </a:lnTo>
                <a:lnTo>
                  <a:pt x="4697063" y="2243"/>
                </a:lnTo>
                <a:lnTo>
                  <a:pt x="4708160" y="0"/>
                </a:lnTo>
                <a:lnTo>
                  <a:pt x="4719276" y="2243"/>
                </a:lnTo>
                <a:lnTo>
                  <a:pt x="4728354" y="8362"/>
                </a:lnTo>
                <a:lnTo>
                  <a:pt x="4734475" y="17439"/>
                </a:lnTo>
                <a:lnTo>
                  <a:pt x="4736719" y="28556"/>
                </a:lnTo>
                <a:lnTo>
                  <a:pt x="4734475" y="39673"/>
                </a:lnTo>
                <a:lnTo>
                  <a:pt x="4728354" y="48750"/>
                </a:lnTo>
                <a:lnTo>
                  <a:pt x="4719276" y="54869"/>
                </a:lnTo>
                <a:lnTo>
                  <a:pt x="4708160" y="57113"/>
                </a:lnTo>
                <a:close/>
              </a:path>
              <a:path w="4738369" h="961390">
                <a:moveTo>
                  <a:pt x="592734" y="325241"/>
                </a:moveTo>
                <a:lnTo>
                  <a:pt x="590023" y="325241"/>
                </a:lnTo>
                <a:lnTo>
                  <a:pt x="588931" y="324146"/>
                </a:lnTo>
                <a:lnTo>
                  <a:pt x="588931" y="321432"/>
                </a:lnTo>
                <a:lnTo>
                  <a:pt x="590023" y="320337"/>
                </a:lnTo>
                <a:lnTo>
                  <a:pt x="592734" y="320337"/>
                </a:lnTo>
                <a:lnTo>
                  <a:pt x="593830" y="321432"/>
                </a:lnTo>
                <a:lnTo>
                  <a:pt x="593830" y="324146"/>
                </a:lnTo>
                <a:lnTo>
                  <a:pt x="592734" y="325241"/>
                </a:lnTo>
                <a:close/>
              </a:path>
              <a:path w="4738369" h="961390">
                <a:moveTo>
                  <a:pt x="889489" y="330130"/>
                </a:moveTo>
                <a:lnTo>
                  <a:pt x="881386" y="330130"/>
                </a:lnTo>
                <a:lnTo>
                  <a:pt x="878101" y="326843"/>
                </a:lnTo>
                <a:lnTo>
                  <a:pt x="878101" y="318735"/>
                </a:lnTo>
                <a:lnTo>
                  <a:pt x="881386" y="315450"/>
                </a:lnTo>
                <a:lnTo>
                  <a:pt x="889489" y="315450"/>
                </a:lnTo>
                <a:lnTo>
                  <a:pt x="892771" y="318735"/>
                </a:lnTo>
                <a:lnTo>
                  <a:pt x="892771" y="326843"/>
                </a:lnTo>
                <a:lnTo>
                  <a:pt x="889489" y="330130"/>
                </a:lnTo>
                <a:close/>
              </a:path>
              <a:path w="4738369" h="961390">
                <a:moveTo>
                  <a:pt x="1186240" y="335016"/>
                </a:moveTo>
                <a:lnTo>
                  <a:pt x="1172730" y="335016"/>
                </a:lnTo>
                <a:lnTo>
                  <a:pt x="1167258" y="329540"/>
                </a:lnTo>
                <a:lnTo>
                  <a:pt x="1167258" y="316006"/>
                </a:lnTo>
                <a:lnTo>
                  <a:pt x="1172730" y="310530"/>
                </a:lnTo>
                <a:lnTo>
                  <a:pt x="1186256" y="310530"/>
                </a:lnTo>
                <a:lnTo>
                  <a:pt x="1191729" y="316006"/>
                </a:lnTo>
                <a:lnTo>
                  <a:pt x="1191729" y="329540"/>
                </a:lnTo>
                <a:lnTo>
                  <a:pt x="1186240" y="335016"/>
                </a:lnTo>
                <a:close/>
              </a:path>
              <a:path w="4738369" h="961390">
                <a:moveTo>
                  <a:pt x="1483010" y="339905"/>
                </a:moveTo>
                <a:lnTo>
                  <a:pt x="1464091" y="339905"/>
                </a:lnTo>
                <a:lnTo>
                  <a:pt x="1456428" y="332238"/>
                </a:lnTo>
                <a:lnTo>
                  <a:pt x="1456428" y="313309"/>
                </a:lnTo>
                <a:lnTo>
                  <a:pt x="1464091" y="305642"/>
                </a:lnTo>
                <a:lnTo>
                  <a:pt x="1483010" y="305642"/>
                </a:lnTo>
                <a:lnTo>
                  <a:pt x="1490670" y="313309"/>
                </a:lnTo>
                <a:lnTo>
                  <a:pt x="1490670" y="332238"/>
                </a:lnTo>
                <a:lnTo>
                  <a:pt x="1483010" y="339905"/>
                </a:lnTo>
                <a:close/>
              </a:path>
              <a:path w="4738369" h="961390">
                <a:moveTo>
                  <a:pt x="1767606" y="344790"/>
                </a:moveTo>
                <a:lnTo>
                  <a:pt x="1759031" y="343060"/>
                </a:lnTo>
                <a:lnTo>
                  <a:pt x="1752031" y="338340"/>
                </a:lnTo>
                <a:lnTo>
                  <a:pt x="1747314" y="331337"/>
                </a:lnTo>
                <a:lnTo>
                  <a:pt x="1745585" y="322757"/>
                </a:lnTo>
                <a:lnTo>
                  <a:pt x="1747314" y="314176"/>
                </a:lnTo>
                <a:lnTo>
                  <a:pt x="1752031" y="307172"/>
                </a:lnTo>
                <a:lnTo>
                  <a:pt x="1759031" y="302452"/>
                </a:lnTo>
                <a:lnTo>
                  <a:pt x="1767606" y="300722"/>
                </a:lnTo>
                <a:lnTo>
                  <a:pt x="1776182" y="302452"/>
                </a:lnTo>
                <a:lnTo>
                  <a:pt x="1783181" y="307172"/>
                </a:lnTo>
                <a:lnTo>
                  <a:pt x="1787898" y="314176"/>
                </a:lnTo>
                <a:lnTo>
                  <a:pt x="1789628" y="322757"/>
                </a:lnTo>
                <a:lnTo>
                  <a:pt x="1787896" y="331337"/>
                </a:lnTo>
                <a:lnTo>
                  <a:pt x="1783175" y="338340"/>
                </a:lnTo>
                <a:lnTo>
                  <a:pt x="1776175" y="343060"/>
                </a:lnTo>
                <a:lnTo>
                  <a:pt x="1767606" y="344790"/>
                </a:lnTo>
                <a:close/>
              </a:path>
              <a:path w="4738369" h="961390">
                <a:moveTo>
                  <a:pt x="2061665" y="348059"/>
                </a:moveTo>
                <a:lnTo>
                  <a:pt x="2051830" y="346072"/>
                </a:lnTo>
                <a:lnTo>
                  <a:pt x="2043796" y="340652"/>
                </a:lnTo>
                <a:lnTo>
                  <a:pt x="2038378" y="332614"/>
                </a:lnTo>
                <a:lnTo>
                  <a:pt x="2036391" y="322773"/>
                </a:lnTo>
                <a:lnTo>
                  <a:pt x="2038378" y="312933"/>
                </a:lnTo>
                <a:lnTo>
                  <a:pt x="2043796" y="304894"/>
                </a:lnTo>
                <a:lnTo>
                  <a:pt x="2051830" y="299473"/>
                </a:lnTo>
                <a:lnTo>
                  <a:pt x="2061665" y="297485"/>
                </a:lnTo>
                <a:lnTo>
                  <a:pt x="2071498" y="299473"/>
                </a:lnTo>
                <a:lnTo>
                  <a:pt x="2079531" y="304894"/>
                </a:lnTo>
                <a:lnTo>
                  <a:pt x="2084949" y="312933"/>
                </a:lnTo>
                <a:lnTo>
                  <a:pt x="2086936" y="322773"/>
                </a:lnTo>
                <a:lnTo>
                  <a:pt x="2084951" y="332614"/>
                </a:lnTo>
                <a:lnTo>
                  <a:pt x="2079538" y="340652"/>
                </a:lnTo>
                <a:lnTo>
                  <a:pt x="2071505" y="346072"/>
                </a:lnTo>
                <a:lnTo>
                  <a:pt x="2061665" y="348059"/>
                </a:lnTo>
                <a:close/>
              </a:path>
              <a:path w="4738369" h="961390">
                <a:moveTo>
                  <a:pt x="2355721" y="351328"/>
                </a:moveTo>
                <a:lnTo>
                  <a:pt x="2344611" y="349085"/>
                </a:lnTo>
                <a:lnTo>
                  <a:pt x="2335539" y="342966"/>
                </a:lnTo>
                <a:lnTo>
                  <a:pt x="2329423" y="333890"/>
                </a:lnTo>
                <a:lnTo>
                  <a:pt x="2327181" y="322773"/>
                </a:lnTo>
                <a:lnTo>
                  <a:pt x="2329423" y="311656"/>
                </a:lnTo>
                <a:lnTo>
                  <a:pt x="2335539" y="302579"/>
                </a:lnTo>
                <a:lnTo>
                  <a:pt x="2344611" y="296460"/>
                </a:lnTo>
                <a:lnTo>
                  <a:pt x="2355721" y="294216"/>
                </a:lnTo>
                <a:lnTo>
                  <a:pt x="2366831" y="296460"/>
                </a:lnTo>
                <a:lnTo>
                  <a:pt x="2375903" y="302579"/>
                </a:lnTo>
                <a:lnTo>
                  <a:pt x="2382018" y="311656"/>
                </a:lnTo>
                <a:lnTo>
                  <a:pt x="2384261" y="322773"/>
                </a:lnTo>
                <a:lnTo>
                  <a:pt x="2382018" y="333890"/>
                </a:lnTo>
                <a:lnTo>
                  <a:pt x="2375903" y="342966"/>
                </a:lnTo>
                <a:lnTo>
                  <a:pt x="2366831" y="349085"/>
                </a:lnTo>
                <a:lnTo>
                  <a:pt x="2355721" y="351328"/>
                </a:lnTo>
                <a:close/>
              </a:path>
              <a:path w="4738369" h="961390">
                <a:moveTo>
                  <a:pt x="2649777" y="354598"/>
                </a:moveTo>
                <a:lnTo>
                  <a:pt x="2637398" y="352096"/>
                </a:lnTo>
                <a:lnTo>
                  <a:pt x="2627288" y="345274"/>
                </a:lnTo>
                <a:lnTo>
                  <a:pt x="2620471" y="335158"/>
                </a:lnTo>
                <a:lnTo>
                  <a:pt x="2617971" y="322773"/>
                </a:lnTo>
                <a:lnTo>
                  <a:pt x="2620471" y="310387"/>
                </a:lnTo>
                <a:lnTo>
                  <a:pt x="2627288" y="300270"/>
                </a:lnTo>
                <a:lnTo>
                  <a:pt x="2637398" y="293449"/>
                </a:lnTo>
                <a:lnTo>
                  <a:pt x="2649777" y="290947"/>
                </a:lnTo>
                <a:lnTo>
                  <a:pt x="2662156" y="293449"/>
                </a:lnTo>
                <a:lnTo>
                  <a:pt x="2672267" y="300270"/>
                </a:lnTo>
                <a:lnTo>
                  <a:pt x="2679085" y="310387"/>
                </a:lnTo>
                <a:lnTo>
                  <a:pt x="2681586" y="322773"/>
                </a:lnTo>
                <a:lnTo>
                  <a:pt x="2679085" y="335158"/>
                </a:lnTo>
                <a:lnTo>
                  <a:pt x="2672267" y="345274"/>
                </a:lnTo>
                <a:lnTo>
                  <a:pt x="2662156" y="352096"/>
                </a:lnTo>
                <a:lnTo>
                  <a:pt x="2649777" y="354598"/>
                </a:lnTo>
                <a:close/>
              </a:path>
              <a:path w="4738369" h="961390">
                <a:moveTo>
                  <a:pt x="2943832" y="357050"/>
                </a:moveTo>
                <a:lnTo>
                  <a:pt x="2930509" y="354356"/>
                </a:lnTo>
                <a:lnTo>
                  <a:pt x="2919625" y="347012"/>
                </a:lnTo>
                <a:lnTo>
                  <a:pt x="2912285" y="336121"/>
                </a:lnTo>
                <a:lnTo>
                  <a:pt x="2909593" y="322789"/>
                </a:lnTo>
                <a:lnTo>
                  <a:pt x="2912285" y="309457"/>
                </a:lnTo>
                <a:lnTo>
                  <a:pt x="2919625" y="298566"/>
                </a:lnTo>
                <a:lnTo>
                  <a:pt x="2930509" y="291221"/>
                </a:lnTo>
                <a:lnTo>
                  <a:pt x="2943832" y="288528"/>
                </a:lnTo>
                <a:lnTo>
                  <a:pt x="2957157" y="291221"/>
                </a:lnTo>
                <a:lnTo>
                  <a:pt x="2968042" y="298566"/>
                </a:lnTo>
                <a:lnTo>
                  <a:pt x="2975382" y="309457"/>
                </a:lnTo>
                <a:lnTo>
                  <a:pt x="2978074" y="322789"/>
                </a:lnTo>
                <a:lnTo>
                  <a:pt x="2975384" y="336121"/>
                </a:lnTo>
                <a:lnTo>
                  <a:pt x="2968048" y="347012"/>
                </a:lnTo>
                <a:lnTo>
                  <a:pt x="2957164" y="354356"/>
                </a:lnTo>
                <a:lnTo>
                  <a:pt x="2943832" y="357050"/>
                </a:lnTo>
                <a:close/>
              </a:path>
              <a:path w="4738369" h="961390">
                <a:moveTo>
                  <a:pt x="3237881" y="359503"/>
                </a:moveTo>
                <a:lnTo>
                  <a:pt x="3223600" y="356617"/>
                </a:lnTo>
                <a:lnTo>
                  <a:pt x="3211937" y="348747"/>
                </a:lnTo>
                <a:lnTo>
                  <a:pt x="3204073" y="337077"/>
                </a:lnTo>
                <a:lnTo>
                  <a:pt x="3201190" y="322789"/>
                </a:lnTo>
                <a:lnTo>
                  <a:pt x="3204073" y="308501"/>
                </a:lnTo>
                <a:lnTo>
                  <a:pt x="3211937" y="296831"/>
                </a:lnTo>
                <a:lnTo>
                  <a:pt x="3223600" y="288961"/>
                </a:lnTo>
                <a:lnTo>
                  <a:pt x="3237881" y="286075"/>
                </a:lnTo>
                <a:lnTo>
                  <a:pt x="3252163" y="288961"/>
                </a:lnTo>
                <a:lnTo>
                  <a:pt x="3263826" y="296831"/>
                </a:lnTo>
                <a:lnTo>
                  <a:pt x="3271689" y="308501"/>
                </a:lnTo>
                <a:lnTo>
                  <a:pt x="3274573" y="322789"/>
                </a:lnTo>
                <a:lnTo>
                  <a:pt x="3271689" y="337077"/>
                </a:lnTo>
                <a:lnTo>
                  <a:pt x="3263826" y="348747"/>
                </a:lnTo>
                <a:lnTo>
                  <a:pt x="3252163" y="356617"/>
                </a:lnTo>
                <a:lnTo>
                  <a:pt x="3237881" y="359503"/>
                </a:lnTo>
                <a:close/>
              </a:path>
              <a:path w="4738369" h="961390">
                <a:moveTo>
                  <a:pt x="3531937" y="362772"/>
                </a:moveTo>
                <a:lnTo>
                  <a:pt x="3516387" y="359630"/>
                </a:lnTo>
                <a:lnTo>
                  <a:pt x="3503693" y="351062"/>
                </a:lnTo>
                <a:lnTo>
                  <a:pt x="3495137" y="338353"/>
                </a:lnTo>
                <a:lnTo>
                  <a:pt x="3492000" y="322789"/>
                </a:lnTo>
                <a:lnTo>
                  <a:pt x="3495137" y="307225"/>
                </a:lnTo>
                <a:lnTo>
                  <a:pt x="3503693" y="294516"/>
                </a:lnTo>
                <a:lnTo>
                  <a:pt x="3516387" y="285948"/>
                </a:lnTo>
                <a:lnTo>
                  <a:pt x="3531937" y="282806"/>
                </a:lnTo>
                <a:lnTo>
                  <a:pt x="3547492" y="285948"/>
                </a:lnTo>
                <a:lnTo>
                  <a:pt x="3560197" y="294516"/>
                </a:lnTo>
                <a:lnTo>
                  <a:pt x="3568765" y="307225"/>
                </a:lnTo>
                <a:lnTo>
                  <a:pt x="3571907" y="322789"/>
                </a:lnTo>
                <a:lnTo>
                  <a:pt x="3568765" y="338353"/>
                </a:lnTo>
                <a:lnTo>
                  <a:pt x="3560197" y="351062"/>
                </a:lnTo>
                <a:lnTo>
                  <a:pt x="3547492" y="359630"/>
                </a:lnTo>
                <a:lnTo>
                  <a:pt x="3531937" y="362772"/>
                </a:lnTo>
                <a:close/>
              </a:path>
              <a:path w="4738369" h="961390">
                <a:moveTo>
                  <a:pt x="3825993" y="365225"/>
                </a:moveTo>
                <a:lnTo>
                  <a:pt x="3809491" y="361891"/>
                </a:lnTo>
                <a:lnTo>
                  <a:pt x="3796015" y="352799"/>
                </a:lnTo>
                <a:lnTo>
                  <a:pt x="3786928" y="339316"/>
                </a:lnTo>
                <a:lnTo>
                  <a:pt x="3783596" y="322806"/>
                </a:lnTo>
                <a:lnTo>
                  <a:pt x="3786928" y="306296"/>
                </a:lnTo>
                <a:lnTo>
                  <a:pt x="3796015" y="292812"/>
                </a:lnTo>
                <a:lnTo>
                  <a:pt x="3809491" y="283721"/>
                </a:lnTo>
                <a:lnTo>
                  <a:pt x="3825993" y="280387"/>
                </a:lnTo>
                <a:lnTo>
                  <a:pt x="3842494" y="283721"/>
                </a:lnTo>
                <a:lnTo>
                  <a:pt x="3855970" y="292812"/>
                </a:lnTo>
                <a:lnTo>
                  <a:pt x="3865057" y="306296"/>
                </a:lnTo>
                <a:lnTo>
                  <a:pt x="3868389" y="322806"/>
                </a:lnTo>
                <a:lnTo>
                  <a:pt x="3865057" y="339316"/>
                </a:lnTo>
                <a:lnTo>
                  <a:pt x="3855970" y="352799"/>
                </a:lnTo>
                <a:lnTo>
                  <a:pt x="3842494" y="361891"/>
                </a:lnTo>
                <a:lnTo>
                  <a:pt x="3825993" y="365225"/>
                </a:lnTo>
                <a:close/>
              </a:path>
              <a:path w="4738369" h="961390">
                <a:moveTo>
                  <a:pt x="4120048" y="367677"/>
                </a:moveTo>
                <a:lnTo>
                  <a:pt x="4102601" y="364151"/>
                </a:lnTo>
                <a:lnTo>
                  <a:pt x="4088353" y="354535"/>
                </a:lnTo>
                <a:lnTo>
                  <a:pt x="4078748" y="340272"/>
                </a:lnTo>
                <a:lnTo>
                  <a:pt x="4075225" y="322806"/>
                </a:lnTo>
                <a:lnTo>
                  <a:pt x="4078748" y="305340"/>
                </a:lnTo>
                <a:lnTo>
                  <a:pt x="4088353" y="291078"/>
                </a:lnTo>
                <a:lnTo>
                  <a:pt x="4102601" y="281461"/>
                </a:lnTo>
                <a:lnTo>
                  <a:pt x="4120048" y="277935"/>
                </a:lnTo>
                <a:lnTo>
                  <a:pt x="4137515" y="281461"/>
                </a:lnTo>
                <a:lnTo>
                  <a:pt x="4151772" y="291078"/>
                </a:lnTo>
                <a:lnTo>
                  <a:pt x="4161382" y="305340"/>
                </a:lnTo>
                <a:lnTo>
                  <a:pt x="4164904" y="322806"/>
                </a:lnTo>
                <a:lnTo>
                  <a:pt x="4161382" y="340272"/>
                </a:lnTo>
                <a:lnTo>
                  <a:pt x="4151772" y="354535"/>
                </a:lnTo>
                <a:lnTo>
                  <a:pt x="4137515" y="364151"/>
                </a:lnTo>
                <a:lnTo>
                  <a:pt x="4120048" y="367677"/>
                </a:lnTo>
                <a:close/>
              </a:path>
              <a:path w="4738369" h="961390">
                <a:moveTo>
                  <a:pt x="4414104" y="370127"/>
                </a:moveTo>
                <a:lnTo>
                  <a:pt x="4395705" y="366409"/>
                </a:lnTo>
                <a:lnTo>
                  <a:pt x="4380675" y="356268"/>
                </a:lnTo>
                <a:lnTo>
                  <a:pt x="4370539" y="341227"/>
                </a:lnTo>
                <a:lnTo>
                  <a:pt x="4366822" y="322806"/>
                </a:lnTo>
                <a:lnTo>
                  <a:pt x="4370539" y="304385"/>
                </a:lnTo>
                <a:lnTo>
                  <a:pt x="4380675" y="289343"/>
                </a:lnTo>
                <a:lnTo>
                  <a:pt x="4395705" y="279202"/>
                </a:lnTo>
                <a:lnTo>
                  <a:pt x="4414104" y="275483"/>
                </a:lnTo>
                <a:lnTo>
                  <a:pt x="4432522" y="279202"/>
                </a:lnTo>
                <a:lnTo>
                  <a:pt x="4447562" y="289343"/>
                </a:lnTo>
                <a:lnTo>
                  <a:pt x="4457701" y="304385"/>
                </a:lnTo>
                <a:lnTo>
                  <a:pt x="4461419" y="322806"/>
                </a:lnTo>
                <a:lnTo>
                  <a:pt x="4457701" y="341227"/>
                </a:lnTo>
                <a:lnTo>
                  <a:pt x="4447562" y="356268"/>
                </a:lnTo>
                <a:lnTo>
                  <a:pt x="4432522" y="366409"/>
                </a:lnTo>
                <a:lnTo>
                  <a:pt x="4414104" y="370127"/>
                </a:lnTo>
                <a:close/>
              </a:path>
              <a:path w="4738369" h="961390">
                <a:moveTo>
                  <a:pt x="4708160" y="372579"/>
                </a:moveTo>
                <a:lnTo>
                  <a:pt x="4688796" y="368668"/>
                </a:lnTo>
                <a:lnTo>
                  <a:pt x="4672985" y="358002"/>
                </a:lnTo>
                <a:lnTo>
                  <a:pt x="4662326" y="342181"/>
                </a:lnTo>
                <a:lnTo>
                  <a:pt x="4658418" y="322806"/>
                </a:lnTo>
                <a:lnTo>
                  <a:pt x="4662326" y="303429"/>
                </a:lnTo>
                <a:lnTo>
                  <a:pt x="4672985" y="287608"/>
                </a:lnTo>
                <a:lnTo>
                  <a:pt x="4688796" y="276942"/>
                </a:lnTo>
                <a:lnTo>
                  <a:pt x="4708160" y="273031"/>
                </a:lnTo>
                <a:lnTo>
                  <a:pt x="4727529" y="276942"/>
                </a:lnTo>
                <a:lnTo>
                  <a:pt x="4737792" y="283860"/>
                </a:lnTo>
                <a:lnTo>
                  <a:pt x="4737792" y="361750"/>
                </a:lnTo>
                <a:lnTo>
                  <a:pt x="4727529" y="368668"/>
                </a:lnTo>
                <a:lnTo>
                  <a:pt x="4708160" y="372579"/>
                </a:lnTo>
                <a:close/>
              </a:path>
              <a:path w="4738369" h="961390">
                <a:moveTo>
                  <a:pt x="4166" y="618690"/>
                </a:moveTo>
                <a:lnTo>
                  <a:pt x="2369" y="618690"/>
                </a:lnTo>
                <a:lnTo>
                  <a:pt x="1633" y="617953"/>
                </a:lnTo>
                <a:lnTo>
                  <a:pt x="1633" y="616156"/>
                </a:lnTo>
                <a:lnTo>
                  <a:pt x="2369" y="615421"/>
                </a:lnTo>
                <a:lnTo>
                  <a:pt x="4166" y="615421"/>
                </a:lnTo>
                <a:lnTo>
                  <a:pt x="4901" y="616156"/>
                </a:lnTo>
                <a:lnTo>
                  <a:pt x="4901" y="617953"/>
                </a:lnTo>
                <a:lnTo>
                  <a:pt x="4166" y="618690"/>
                </a:lnTo>
                <a:close/>
              </a:path>
              <a:path w="4738369" h="961390">
                <a:moveTo>
                  <a:pt x="300476" y="622776"/>
                </a:moveTo>
                <a:lnTo>
                  <a:pt x="294170" y="622776"/>
                </a:lnTo>
                <a:lnTo>
                  <a:pt x="291623" y="620225"/>
                </a:lnTo>
                <a:lnTo>
                  <a:pt x="291623" y="613916"/>
                </a:lnTo>
                <a:lnTo>
                  <a:pt x="294170" y="611365"/>
                </a:lnTo>
                <a:lnTo>
                  <a:pt x="300476" y="611365"/>
                </a:lnTo>
                <a:lnTo>
                  <a:pt x="303027" y="613916"/>
                </a:lnTo>
                <a:lnTo>
                  <a:pt x="303027" y="620225"/>
                </a:lnTo>
                <a:lnTo>
                  <a:pt x="300476" y="622776"/>
                </a:lnTo>
                <a:close/>
              </a:path>
              <a:path w="4738369" h="961390">
                <a:moveTo>
                  <a:pt x="596787" y="626861"/>
                </a:moveTo>
                <a:lnTo>
                  <a:pt x="585973" y="626861"/>
                </a:lnTo>
                <a:lnTo>
                  <a:pt x="581596" y="622481"/>
                </a:lnTo>
                <a:lnTo>
                  <a:pt x="581596" y="611660"/>
                </a:lnTo>
                <a:lnTo>
                  <a:pt x="585973" y="607280"/>
                </a:lnTo>
                <a:lnTo>
                  <a:pt x="596787" y="607280"/>
                </a:lnTo>
                <a:lnTo>
                  <a:pt x="601165" y="611660"/>
                </a:lnTo>
                <a:lnTo>
                  <a:pt x="601165" y="622481"/>
                </a:lnTo>
                <a:lnTo>
                  <a:pt x="596787" y="626861"/>
                </a:lnTo>
                <a:close/>
              </a:path>
              <a:path w="4738369" h="961390">
                <a:moveTo>
                  <a:pt x="892640" y="630131"/>
                </a:moveTo>
                <a:lnTo>
                  <a:pt x="878232" y="630131"/>
                </a:lnTo>
                <a:lnTo>
                  <a:pt x="872386" y="624281"/>
                </a:lnTo>
                <a:lnTo>
                  <a:pt x="872386" y="609863"/>
                </a:lnTo>
                <a:lnTo>
                  <a:pt x="878232" y="604010"/>
                </a:lnTo>
                <a:lnTo>
                  <a:pt x="892640" y="604010"/>
                </a:lnTo>
                <a:lnTo>
                  <a:pt x="898489" y="609863"/>
                </a:lnTo>
                <a:lnTo>
                  <a:pt x="898489" y="624281"/>
                </a:lnTo>
                <a:lnTo>
                  <a:pt x="892640" y="630131"/>
                </a:lnTo>
                <a:close/>
              </a:path>
              <a:path w="4738369" h="961390">
                <a:moveTo>
                  <a:pt x="1188496" y="633403"/>
                </a:moveTo>
                <a:lnTo>
                  <a:pt x="1170491" y="633403"/>
                </a:lnTo>
                <a:lnTo>
                  <a:pt x="1163189" y="626094"/>
                </a:lnTo>
                <a:lnTo>
                  <a:pt x="1163189" y="608080"/>
                </a:lnTo>
                <a:lnTo>
                  <a:pt x="1170491" y="600774"/>
                </a:lnTo>
                <a:lnTo>
                  <a:pt x="1188496" y="600774"/>
                </a:lnTo>
                <a:lnTo>
                  <a:pt x="1195798" y="608080"/>
                </a:lnTo>
                <a:lnTo>
                  <a:pt x="1195798" y="626094"/>
                </a:lnTo>
                <a:lnTo>
                  <a:pt x="1188496" y="633403"/>
                </a:lnTo>
                <a:close/>
              </a:path>
              <a:path w="4738369" h="961390">
                <a:moveTo>
                  <a:pt x="1473551" y="636669"/>
                </a:moveTo>
                <a:lnTo>
                  <a:pt x="1465930" y="635131"/>
                </a:lnTo>
                <a:lnTo>
                  <a:pt x="1459709" y="630936"/>
                </a:lnTo>
                <a:lnTo>
                  <a:pt x="1455516" y="624711"/>
                </a:lnTo>
                <a:lnTo>
                  <a:pt x="1453979" y="617087"/>
                </a:lnTo>
                <a:lnTo>
                  <a:pt x="1455516" y="609462"/>
                </a:lnTo>
                <a:lnTo>
                  <a:pt x="1459709" y="603238"/>
                </a:lnTo>
                <a:lnTo>
                  <a:pt x="1465930" y="599043"/>
                </a:lnTo>
                <a:lnTo>
                  <a:pt x="1473551" y="597505"/>
                </a:lnTo>
                <a:lnTo>
                  <a:pt x="1481171" y="599043"/>
                </a:lnTo>
                <a:lnTo>
                  <a:pt x="1487392" y="603238"/>
                </a:lnTo>
                <a:lnTo>
                  <a:pt x="1491585" y="609462"/>
                </a:lnTo>
                <a:lnTo>
                  <a:pt x="1493123" y="617087"/>
                </a:lnTo>
                <a:lnTo>
                  <a:pt x="1491585" y="624711"/>
                </a:lnTo>
                <a:lnTo>
                  <a:pt x="1487392" y="630936"/>
                </a:lnTo>
                <a:lnTo>
                  <a:pt x="1481171" y="635131"/>
                </a:lnTo>
                <a:lnTo>
                  <a:pt x="1473551" y="636669"/>
                </a:lnTo>
                <a:close/>
              </a:path>
              <a:path w="4738369" h="961390">
                <a:moveTo>
                  <a:pt x="1767606" y="639941"/>
                </a:moveTo>
                <a:lnTo>
                  <a:pt x="1758718" y="638145"/>
                </a:lnTo>
                <a:lnTo>
                  <a:pt x="1751458" y="633247"/>
                </a:lnTo>
                <a:lnTo>
                  <a:pt x="1746563" y="625982"/>
                </a:lnTo>
                <a:lnTo>
                  <a:pt x="1744768" y="617087"/>
                </a:lnTo>
                <a:lnTo>
                  <a:pt x="1746563" y="608193"/>
                </a:lnTo>
                <a:lnTo>
                  <a:pt x="1751458" y="600930"/>
                </a:lnTo>
                <a:lnTo>
                  <a:pt x="1758718" y="596032"/>
                </a:lnTo>
                <a:lnTo>
                  <a:pt x="1767606" y="594236"/>
                </a:lnTo>
                <a:lnTo>
                  <a:pt x="1776495" y="596032"/>
                </a:lnTo>
                <a:lnTo>
                  <a:pt x="1783754" y="600930"/>
                </a:lnTo>
                <a:lnTo>
                  <a:pt x="1788649" y="608193"/>
                </a:lnTo>
                <a:lnTo>
                  <a:pt x="1790444" y="617087"/>
                </a:lnTo>
                <a:lnTo>
                  <a:pt x="1788649" y="625982"/>
                </a:lnTo>
                <a:lnTo>
                  <a:pt x="1783754" y="633247"/>
                </a:lnTo>
                <a:lnTo>
                  <a:pt x="1776495" y="638145"/>
                </a:lnTo>
                <a:lnTo>
                  <a:pt x="1767606" y="639941"/>
                </a:lnTo>
                <a:close/>
              </a:path>
              <a:path w="4738369" h="961390">
                <a:moveTo>
                  <a:pt x="2061665" y="642390"/>
                </a:moveTo>
                <a:lnTo>
                  <a:pt x="2051830" y="640403"/>
                </a:lnTo>
                <a:lnTo>
                  <a:pt x="2043796" y="634983"/>
                </a:lnTo>
                <a:lnTo>
                  <a:pt x="2038378" y="626945"/>
                </a:lnTo>
                <a:lnTo>
                  <a:pt x="2036391" y="617103"/>
                </a:lnTo>
                <a:lnTo>
                  <a:pt x="2038378" y="607263"/>
                </a:lnTo>
                <a:lnTo>
                  <a:pt x="2043796" y="599225"/>
                </a:lnTo>
                <a:lnTo>
                  <a:pt x="2051830" y="593804"/>
                </a:lnTo>
                <a:lnTo>
                  <a:pt x="2061665" y="591816"/>
                </a:lnTo>
                <a:lnTo>
                  <a:pt x="2071498" y="593804"/>
                </a:lnTo>
                <a:lnTo>
                  <a:pt x="2079531" y="599225"/>
                </a:lnTo>
                <a:lnTo>
                  <a:pt x="2084949" y="607263"/>
                </a:lnTo>
                <a:lnTo>
                  <a:pt x="2086936" y="617103"/>
                </a:lnTo>
                <a:lnTo>
                  <a:pt x="2084951" y="626945"/>
                </a:lnTo>
                <a:lnTo>
                  <a:pt x="2079538" y="634983"/>
                </a:lnTo>
                <a:lnTo>
                  <a:pt x="2071505" y="640403"/>
                </a:lnTo>
                <a:lnTo>
                  <a:pt x="2061665" y="642390"/>
                </a:lnTo>
                <a:close/>
              </a:path>
              <a:path w="4738369" h="961390">
                <a:moveTo>
                  <a:pt x="2355721" y="645660"/>
                </a:moveTo>
                <a:lnTo>
                  <a:pt x="2344611" y="643416"/>
                </a:lnTo>
                <a:lnTo>
                  <a:pt x="2335539" y="637297"/>
                </a:lnTo>
                <a:lnTo>
                  <a:pt x="2329423" y="628220"/>
                </a:lnTo>
                <a:lnTo>
                  <a:pt x="2327181" y="617103"/>
                </a:lnTo>
                <a:lnTo>
                  <a:pt x="2329423" y="605986"/>
                </a:lnTo>
                <a:lnTo>
                  <a:pt x="2335539" y="596910"/>
                </a:lnTo>
                <a:lnTo>
                  <a:pt x="2344611" y="590791"/>
                </a:lnTo>
                <a:lnTo>
                  <a:pt x="2355721" y="588547"/>
                </a:lnTo>
                <a:lnTo>
                  <a:pt x="2366831" y="590791"/>
                </a:lnTo>
                <a:lnTo>
                  <a:pt x="2375903" y="596910"/>
                </a:lnTo>
                <a:lnTo>
                  <a:pt x="2382018" y="605986"/>
                </a:lnTo>
                <a:lnTo>
                  <a:pt x="2384261" y="617103"/>
                </a:lnTo>
                <a:lnTo>
                  <a:pt x="2382018" y="628220"/>
                </a:lnTo>
                <a:lnTo>
                  <a:pt x="2375903" y="637297"/>
                </a:lnTo>
                <a:lnTo>
                  <a:pt x="2366831" y="643416"/>
                </a:lnTo>
                <a:lnTo>
                  <a:pt x="2355721" y="645660"/>
                </a:lnTo>
                <a:close/>
              </a:path>
              <a:path w="4738369" h="961390">
                <a:moveTo>
                  <a:pt x="2649777" y="648929"/>
                </a:moveTo>
                <a:lnTo>
                  <a:pt x="2637398" y="646427"/>
                </a:lnTo>
                <a:lnTo>
                  <a:pt x="2627288" y="639605"/>
                </a:lnTo>
                <a:lnTo>
                  <a:pt x="2620471" y="629489"/>
                </a:lnTo>
                <a:lnTo>
                  <a:pt x="2617971" y="617103"/>
                </a:lnTo>
                <a:lnTo>
                  <a:pt x="2620471" y="604717"/>
                </a:lnTo>
                <a:lnTo>
                  <a:pt x="2627288" y="594601"/>
                </a:lnTo>
                <a:lnTo>
                  <a:pt x="2637398" y="587780"/>
                </a:lnTo>
                <a:lnTo>
                  <a:pt x="2649777" y="585278"/>
                </a:lnTo>
                <a:lnTo>
                  <a:pt x="2662156" y="587780"/>
                </a:lnTo>
                <a:lnTo>
                  <a:pt x="2672267" y="594601"/>
                </a:lnTo>
                <a:lnTo>
                  <a:pt x="2679085" y="604717"/>
                </a:lnTo>
                <a:lnTo>
                  <a:pt x="2681586" y="617103"/>
                </a:lnTo>
                <a:lnTo>
                  <a:pt x="2679085" y="629489"/>
                </a:lnTo>
                <a:lnTo>
                  <a:pt x="2672267" y="639605"/>
                </a:lnTo>
                <a:lnTo>
                  <a:pt x="2662156" y="646427"/>
                </a:lnTo>
                <a:lnTo>
                  <a:pt x="2649777" y="648929"/>
                </a:lnTo>
                <a:close/>
              </a:path>
              <a:path w="4738369" h="961390">
                <a:moveTo>
                  <a:pt x="2943832" y="651381"/>
                </a:moveTo>
                <a:lnTo>
                  <a:pt x="2930509" y="648688"/>
                </a:lnTo>
                <a:lnTo>
                  <a:pt x="2919625" y="641343"/>
                </a:lnTo>
                <a:lnTo>
                  <a:pt x="2912285" y="630452"/>
                </a:lnTo>
                <a:lnTo>
                  <a:pt x="2909593" y="617120"/>
                </a:lnTo>
                <a:lnTo>
                  <a:pt x="2912285" y="603787"/>
                </a:lnTo>
                <a:lnTo>
                  <a:pt x="2919625" y="592896"/>
                </a:lnTo>
                <a:lnTo>
                  <a:pt x="2930509" y="585552"/>
                </a:lnTo>
                <a:lnTo>
                  <a:pt x="2943832" y="582858"/>
                </a:lnTo>
                <a:lnTo>
                  <a:pt x="2957157" y="585552"/>
                </a:lnTo>
                <a:lnTo>
                  <a:pt x="2968042" y="592896"/>
                </a:lnTo>
                <a:lnTo>
                  <a:pt x="2975382" y="603787"/>
                </a:lnTo>
                <a:lnTo>
                  <a:pt x="2978074" y="617120"/>
                </a:lnTo>
                <a:lnTo>
                  <a:pt x="2975384" y="630452"/>
                </a:lnTo>
                <a:lnTo>
                  <a:pt x="2968048" y="641343"/>
                </a:lnTo>
                <a:lnTo>
                  <a:pt x="2957164" y="648688"/>
                </a:lnTo>
                <a:lnTo>
                  <a:pt x="2943832" y="651381"/>
                </a:lnTo>
                <a:close/>
              </a:path>
              <a:path w="4738369" h="961390">
                <a:moveTo>
                  <a:pt x="3237881" y="653834"/>
                </a:moveTo>
                <a:lnTo>
                  <a:pt x="3223600" y="650948"/>
                </a:lnTo>
                <a:lnTo>
                  <a:pt x="3211937" y="643078"/>
                </a:lnTo>
                <a:lnTo>
                  <a:pt x="3204073" y="631408"/>
                </a:lnTo>
                <a:lnTo>
                  <a:pt x="3201190" y="617120"/>
                </a:lnTo>
                <a:lnTo>
                  <a:pt x="3204073" y="602833"/>
                </a:lnTo>
                <a:lnTo>
                  <a:pt x="3211937" y="591162"/>
                </a:lnTo>
                <a:lnTo>
                  <a:pt x="3223600" y="583292"/>
                </a:lnTo>
                <a:lnTo>
                  <a:pt x="3237881" y="580405"/>
                </a:lnTo>
                <a:lnTo>
                  <a:pt x="3252163" y="583292"/>
                </a:lnTo>
                <a:lnTo>
                  <a:pt x="3263826" y="591162"/>
                </a:lnTo>
                <a:lnTo>
                  <a:pt x="3271689" y="602833"/>
                </a:lnTo>
                <a:lnTo>
                  <a:pt x="3274573" y="617120"/>
                </a:lnTo>
                <a:lnTo>
                  <a:pt x="3271689" y="631408"/>
                </a:lnTo>
                <a:lnTo>
                  <a:pt x="3263826" y="643078"/>
                </a:lnTo>
                <a:lnTo>
                  <a:pt x="3252163" y="650948"/>
                </a:lnTo>
                <a:lnTo>
                  <a:pt x="3237881" y="653834"/>
                </a:lnTo>
                <a:close/>
              </a:path>
              <a:path w="4738369" h="961390">
                <a:moveTo>
                  <a:pt x="3531937" y="657103"/>
                </a:moveTo>
                <a:lnTo>
                  <a:pt x="3516387" y="653961"/>
                </a:lnTo>
                <a:lnTo>
                  <a:pt x="3503693" y="645393"/>
                </a:lnTo>
                <a:lnTo>
                  <a:pt x="3495137" y="632684"/>
                </a:lnTo>
                <a:lnTo>
                  <a:pt x="3492000" y="617120"/>
                </a:lnTo>
                <a:lnTo>
                  <a:pt x="3495137" y="601556"/>
                </a:lnTo>
                <a:lnTo>
                  <a:pt x="3503693" y="588847"/>
                </a:lnTo>
                <a:lnTo>
                  <a:pt x="3516387" y="580278"/>
                </a:lnTo>
                <a:lnTo>
                  <a:pt x="3531937" y="577136"/>
                </a:lnTo>
                <a:lnTo>
                  <a:pt x="3547492" y="580278"/>
                </a:lnTo>
                <a:lnTo>
                  <a:pt x="3560197" y="588847"/>
                </a:lnTo>
                <a:lnTo>
                  <a:pt x="3568765" y="601556"/>
                </a:lnTo>
                <a:lnTo>
                  <a:pt x="3571907" y="617120"/>
                </a:lnTo>
                <a:lnTo>
                  <a:pt x="3568765" y="632684"/>
                </a:lnTo>
                <a:lnTo>
                  <a:pt x="3560197" y="645393"/>
                </a:lnTo>
                <a:lnTo>
                  <a:pt x="3547492" y="653961"/>
                </a:lnTo>
                <a:lnTo>
                  <a:pt x="3531937" y="657103"/>
                </a:lnTo>
                <a:close/>
              </a:path>
              <a:path w="4738369" h="961390">
                <a:moveTo>
                  <a:pt x="3825993" y="659556"/>
                </a:moveTo>
                <a:lnTo>
                  <a:pt x="3809491" y="656222"/>
                </a:lnTo>
                <a:lnTo>
                  <a:pt x="3796015" y="647130"/>
                </a:lnTo>
                <a:lnTo>
                  <a:pt x="3786928" y="633646"/>
                </a:lnTo>
                <a:lnTo>
                  <a:pt x="3783596" y="617136"/>
                </a:lnTo>
                <a:lnTo>
                  <a:pt x="3786928" y="600626"/>
                </a:lnTo>
                <a:lnTo>
                  <a:pt x="3796015" y="587144"/>
                </a:lnTo>
                <a:lnTo>
                  <a:pt x="3809491" y="578053"/>
                </a:lnTo>
                <a:lnTo>
                  <a:pt x="3825993" y="574720"/>
                </a:lnTo>
                <a:lnTo>
                  <a:pt x="3842494" y="578053"/>
                </a:lnTo>
                <a:lnTo>
                  <a:pt x="3855970" y="587144"/>
                </a:lnTo>
                <a:lnTo>
                  <a:pt x="3865057" y="600626"/>
                </a:lnTo>
                <a:lnTo>
                  <a:pt x="3868389" y="617136"/>
                </a:lnTo>
                <a:lnTo>
                  <a:pt x="3865057" y="633646"/>
                </a:lnTo>
                <a:lnTo>
                  <a:pt x="3855970" y="647130"/>
                </a:lnTo>
                <a:lnTo>
                  <a:pt x="3842494" y="656222"/>
                </a:lnTo>
                <a:lnTo>
                  <a:pt x="3825993" y="659556"/>
                </a:lnTo>
                <a:close/>
              </a:path>
              <a:path w="4738369" h="961390">
                <a:moveTo>
                  <a:pt x="4120048" y="662008"/>
                </a:moveTo>
                <a:lnTo>
                  <a:pt x="4102601" y="658482"/>
                </a:lnTo>
                <a:lnTo>
                  <a:pt x="4088353" y="648866"/>
                </a:lnTo>
                <a:lnTo>
                  <a:pt x="4078748" y="634602"/>
                </a:lnTo>
                <a:lnTo>
                  <a:pt x="4075225" y="617136"/>
                </a:lnTo>
                <a:lnTo>
                  <a:pt x="4078748" y="599672"/>
                </a:lnTo>
                <a:lnTo>
                  <a:pt x="4088353" y="585409"/>
                </a:lnTo>
                <a:lnTo>
                  <a:pt x="4102601" y="575793"/>
                </a:lnTo>
                <a:lnTo>
                  <a:pt x="4120048" y="572267"/>
                </a:lnTo>
                <a:lnTo>
                  <a:pt x="4137515" y="575793"/>
                </a:lnTo>
                <a:lnTo>
                  <a:pt x="4151772" y="585409"/>
                </a:lnTo>
                <a:lnTo>
                  <a:pt x="4161382" y="599672"/>
                </a:lnTo>
                <a:lnTo>
                  <a:pt x="4164904" y="617136"/>
                </a:lnTo>
                <a:lnTo>
                  <a:pt x="4161382" y="634602"/>
                </a:lnTo>
                <a:lnTo>
                  <a:pt x="4151772" y="648866"/>
                </a:lnTo>
                <a:lnTo>
                  <a:pt x="4137515" y="658482"/>
                </a:lnTo>
                <a:lnTo>
                  <a:pt x="4120048" y="662008"/>
                </a:lnTo>
                <a:close/>
              </a:path>
              <a:path w="4738369" h="961390">
                <a:moveTo>
                  <a:pt x="4414104" y="664458"/>
                </a:moveTo>
                <a:lnTo>
                  <a:pt x="4395705" y="660740"/>
                </a:lnTo>
                <a:lnTo>
                  <a:pt x="4380675" y="650599"/>
                </a:lnTo>
                <a:lnTo>
                  <a:pt x="4370539" y="635558"/>
                </a:lnTo>
                <a:lnTo>
                  <a:pt x="4366822" y="617136"/>
                </a:lnTo>
                <a:lnTo>
                  <a:pt x="4370539" y="598716"/>
                </a:lnTo>
                <a:lnTo>
                  <a:pt x="4380675" y="583674"/>
                </a:lnTo>
                <a:lnTo>
                  <a:pt x="4395705" y="573533"/>
                </a:lnTo>
                <a:lnTo>
                  <a:pt x="4414104" y="569814"/>
                </a:lnTo>
                <a:lnTo>
                  <a:pt x="4432522" y="573533"/>
                </a:lnTo>
                <a:lnTo>
                  <a:pt x="4447562" y="583674"/>
                </a:lnTo>
                <a:lnTo>
                  <a:pt x="4457701" y="598716"/>
                </a:lnTo>
                <a:lnTo>
                  <a:pt x="4461419" y="617136"/>
                </a:lnTo>
                <a:lnTo>
                  <a:pt x="4457701" y="635558"/>
                </a:lnTo>
                <a:lnTo>
                  <a:pt x="4447562" y="650599"/>
                </a:lnTo>
                <a:lnTo>
                  <a:pt x="4432522" y="660740"/>
                </a:lnTo>
                <a:lnTo>
                  <a:pt x="4414104" y="664458"/>
                </a:lnTo>
                <a:close/>
              </a:path>
              <a:path w="4738369" h="961390">
                <a:moveTo>
                  <a:pt x="4708160" y="666910"/>
                </a:moveTo>
                <a:lnTo>
                  <a:pt x="4688796" y="663000"/>
                </a:lnTo>
                <a:lnTo>
                  <a:pt x="4672985" y="652333"/>
                </a:lnTo>
                <a:lnTo>
                  <a:pt x="4662326" y="636512"/>
                </a:lnTo>
                <a:lnTo>
                  <a:pt x="4658418" y="617136"/>
                </a:lnTo>
                <a:lnTo>
                  <a:pt x="4662326" y="597760"/>
                </a:lnTo>
                <a:lnTo>
                  <a:pt x="4672985" y="581939"/>
                </a:lnTo>
                <a:lnTo>
                  <a:pt x="4688796" y="571273"/>
                </a:lnTo>
                <a:lnTo>
                  <a:pt x="4708160" y="567362"/>
                </a:lnTo>
                <a:lnTo>
                  <a:pt x="4727529" y="571273"/>
                </a:lnTo>
                <a:lnTo>
                  <a:pt x="4737792" y="578191"/>
                </a:lnTo>
                <a:lnTo>
                  <a:pt x="4737792" y="656081"/>
                </a:lnTo>
                <a:lnTo>
                  <a:pt x="4727529" y="663000"/>
                </a:lnTo>
                <a:lnTo>
                  <a:pt x="4708160" y="666910"/>
                </a:lnTo>
                <a:close/>
              </a:path>
              <a:path w="4738369" h="961390">
                <a:moveTo>
                  <a:pt x="5064" y="914671"/>
                </a:moveTo>
                <a:lnTo>
                  <a:pt x="1454" y="914671"/>
                </a:lnTo>
                <a:lnTo>
                  <a:pt x="0" y="913218"/>
                </a:lnTo>
                <a:lnTo>
                  <a:pt x="0" y="909588"/>
                </a:lnTo>
                <a:lnTo>
                  <a:pt x="1454" y="908133"/>
                </a:lnTo>
                <a:lnTo>
                  <a:pt x="5081" y="908133"/>
                </a:lnTo>
                <a:lnTo>
                  <a:pt x="6534" y="909588"/>
                </a:lnTo>
                <a:lnTo>
                  <a:pt x="6534" y="913218"/>
                </a:lnTo>
                <a:lnTo>
                  <a:pt x="5064" y="914671"/>
                </a:lnTo>
                <a:close/>
              </a:path>
              <a:path w="4738369" h="961390">
                <a:moveTo>
                  <a:pt x="300935" y="917940"/>
                </a:moveTo>
                <a:lnTo>
                  <a:pt x="293731" y="917940"/>
                </a:lnTo>
                <a:lnTo>
                  <a:pt x="290806" y="915015"/>
                </a:lnTo>
                <a:lnTo>
                  <a:pt x="290806" y="907824"/>
                </a:lnTo>
                <a:lnTo>
                  <a:pt x="293731" y="904896"/>
                </a:lnTo>
                <a:lnTo>
                  <a:pt x="300918" y="904896"/>
                </a:lnTo>
                <a:lnTo>
                  <a:pt x="303843" y="907824"/>
                </a:lnTo>
                <a:lnTo>
                  <a:pt x="303843" y="915015"/>
                </a:lnTo>
                <a:lnTo>
                  <a:pt x="300935" y="917940"/>
                </a:lnTo>
                <a:close/>
              </a:path>
              <a:path w="4738369" h="961390">
                <a:moveTo>
                  <a:pt x="596787" y="921209"/>
                </a:moveTo>
                <a:lnTo>
                  <a:pt x="585973" y="921209"/>
                </a:lnTo>
                <a:lnTo>
                  <a:pt x="581596" y="916828"/>
                </a:lnTo>
                <a:lnTo>
                  <a:pt x="581596" y="906008"/>
                </a:lnTo>
                <a:lnTo>
                  <a:pt x="585973" y="901627"/>
                </a:lnTo>
                <a:lnTo>
                  <a:pt x="596787" y="901627"/>
                </a:lnTo>
                <a:lnTo>
                  <a:pt x="601165" y="906008"/>
                </a:lnTo>
                <a:lnTo>
                  <a:pt x="601165" y="916828"/>
                </a:lnTo>
                <a:lnTo>
                  <a:pt x="596787" y="921209"/>
                </a:lnTo>
                <a:close/>
              </a:path>
              <a:path w="4738369" h="961390">
                <a:moveTo>
                  <a:pt x="892640" y="924481"/>
                </a:moveTo>
                <a:lnTo>
                  <a:pt x="878232" y="924481"/>
                </a:lnTo>
                <a:lnTo>
                  <a:pt x="872386" y="918628"/>
                </a:lnTo>
                <a:lnTo>
                  <a:pt x="872386" y="904211"/>
                </a:lnTo>
                <a:lnTo>
                  <a:pt x="878232" y="898358"/>
                </a:lnTo>
                <a:lnTo>
                  <a:pt x="892640" y="898358"/>
                </a:lnTo>
                <a:lnTo>
                  <a:pt x="898489" y="904211"/>
                </a:lnTo>
                <a:lnTo>
                  <a:pt x="898489" y="918628"/>
                </a:lnTo>
                <a:lnTo>
                  <a:pt x="892640" y="924481"/>
                </a:lnTo>
                <a:close/>
              </a:path>
              <a:path w="4738369" h="961390">
                <a:moveTo>
                  <a:pt x="1188496" y="927747"/>
                </a:moveTo>
                <a:lnTo>
                  <a:pt x="1170491" y="927747"/>
                </a:lnTo>
                <a:lnTo>
                  <a:pt x="1163189" y="920442"/>
                </a:lnTo>
                <a:lnTo>
                  <a:pt x="1163189" y="902427"/>
                </a:lnTo>
                <a:lnTo>
                  <a:pt x="1170491" y="895122"/>
                </a:lnTo>
                <a:lnTo>
                  <a:pt x="1188496" y="895122"/>
                </a:lnTo>
                <a:lnTo>
                  <a:pt x="1195798" y="902427"/>
                </a:lnTo>
                <a:lnTo>
                  <a:pt x="1195798" y="920442"/>
                </a:lnTo>
                <a:lnTo>
                  <a:pt x="1188496" y="927747"/>
                </a:lnTo>
                <a:close/>
              </a:path>
              <a:path w="4738369" h="961390">
                <a:moveTo>
                  <a:pt x="1473551" y="931020"/>
                </a:moveTo>
                <a:lnTo>
                  <a:pt x="1465930" y="929481"/>
                </a:lnTo>
                <a:lnTo>
                  <a:pt x="1459709" y="925285"/>
                </a:lnTo>
                <a:lnTo>
                  <a:pt x="1455516" y="919059"/>
                </a:lnTo>
                <a:lnTo>
                  <a:pt x="1453979" y="911434"/>
                </a:lnTo>
                <a:lnTo>
                  <a:pt x="1455516" y="903810"/>
                </a:lnTo>
                <a:lnTo>
                  <a:pt x="1459709" y="897586"/>
                </a:lnTo>
                <a:lnTo>
                  <a:pt x="1465930" y="893391"/>
                </a:lnTo>
                <a:lnTo>
                  <a:pt x="1473551" y="891852"/>
                </a:lnTo>
                <a:lnTo>
                  <a:pt x="1481171" y="893391"/>
                </a:lnTo>
                <a:lnTo>
                  <a:pt x="1487392" y="897586"/>
                </a:lnTo>
                <a:lnTo>
                  <a:pt x="1491585" y="903810"/>
                </a:lnTo>
                <a:lnTo>
                  <a:pt x="1493123" y="911434"/>
                </a:lnTo>
                <a:lnTo>
                  <a:pt x="1491585" y="919059"/>
                </a:lnTo>
                <a:lnTo>
                  <a:pt x="1487392" y="925285"/>
                </a:lnTo>
                <a:lnTo>
                  <a:pt x="1481171" y="929481"/>
                </a:lnTo>
                <a:lnTo>
                  <a:pt x="1473551" y="931020"/>
                </a:lnTo>
                <a:close/>
              </a:path>
              <a:path w="4738369" h="961390">
                <a:moveTo>
                  <a:pt x="1767606" y="934289"/>
                </a:moveTo>
                <a:lnTo>
                  <a:pt x="1758718" y="932492"/>
                </a:lnTo>
                <a:lnTo>
                  <a:pt x="1751458" y="927594"/>
                </a:lnTo>
                <a:lnTo>
                  <a:pt x="1746563" y="920330"/>
                </a:lnTo>
                <a:lnTo>
                  <a:pt x="1744768" y="911434"/>
                </a:lnTo>
                <a:lnTo>
                  <a:pt x="1746563" y="902541"/>
                </a:lnTo>
                <a:lnTo>
                  <a:pt x="1751458" y="895277"/>
                </a:lnTo>
                <a:lnTo>
                  <a:pt x="1758718" y="890380"/>
                </a:lnTo>
                <a:lnTo>
                  <a:pt x="1767606" y="888583"/>
                </a:lnTo>
                <a:lnTo>
                  <a:pt x="1776495" y="890380"/>
                </a:lnTo>
                <a:lnTo>
                  <a:pt x="1783754" y="895277"/>
                </a:lnTo>
                <a:lnTo>
                  <a:pt x="1788649" y="902541"/>
                </a:lnTo>
                <a:lnTo>
                  <a:pt x="1790444" y="911434"/>
                </a:lnTo>
                <a:lnTo>
                  <a:pt x="1788649" y="920330"/>
                </a:lnTo>
                <a:lnTo>
                  <a:pt x="1783754" y="927594"/>
                </a:lnTo>
                <a:lnTo>
                  <a:pt x="1776495" y="932492"/>
                </a:lnTo>
                <a:lnTo>
                  <a:pt x="1767606" y="934289"/>
                </a:lnTo>
                <a:close/>
              </a:path>
              <a:path w="4738369" h="961390">
                <a:moveTo>
                  <a:pt x="2061665" y="936738"/>
                </a:moveTo>
                <a:lnTo>
                  <a:pt x="2051830" y="934750"/>
                </a:lnTo>
                <a:lnTo>
                  <a:pt x="2043796" y="929330"/>
                </a:lnTo>
                <a:lnTo>
                  <a:pt x="2038378" y="921292"/>
                </a:lnTo>
                <a:lnTo>
                  <a:pt x="2036391" y="911451"/>
                </a:lnTo>
                <a:lnTo>
                  <a:pt x="2038378" y="901611"/>
                </a:lnTo>
                <a:lnTo>
                  <a:pt x="2043796" y="893573"/>
                </a:lnTo>
                <a:lnTo>
                  <a:pt x="2051830" y="888152"/>
                </a:lnTo>
                <a:lnTo>
                  <a:pt x="2061665" y="886164"/>
                </a:lnTo>
                <a:lnTo>
                  <a:pt x="2071498" y="888152"/>
                </a:lnTo>
                <a:lnTo>
                  <a:pt x="2079531" y="893573"/>
                </a:lnTo>
                <a:lnTo>
                  <a:pt x="2084949" y="901611"/>
                </a:lnTo>
                <a:lnTo>
                  <a:pt x="2086936" y="911451"/>
                </a:lnTo>
                <a:lnTo>
                  <a:pt x="2084951" y="921292"/>
                </a:lnTo>
                <a:lnTo>
                  <a:pt x="2079538" y="929330"/>
                </a:lnTo>
                <a:lnTo>
                  <a:pt x="2071505" y="934750"/>
                </a:lnTo>
                <a:lnTo>
                  <a:pt x="2061665" y="936738"/>
                </a:lnTo>
                <a:close/>
              </a:path>
              <a:path w="4738369" h="961390">
                <a:moveTo>
                  <a:pt x="2355721" y="940007"/>
                </a:moveTo>
                <a:lnTo>
                  <a:pt x="2344611" y="937764"/>
                </a:lnTo>
                <a:lnTo>
                  <a:pt x="2335539" y="931645"/>
                </a:lnTo>
                <a:lnTo>
                  <a:pt x="2329423" y="922568"/>
                </a:lnTo>
                <a:lnTo>
                  <a:pt x="2327181" y="911451"/>
                </a:lnTo>
                <a:lnTo>
                  <a:pt x="2329423" y="900334"/>
                </a:lnTo>
                <a:lnTo>
                  <a:pt x="2335539" y="891257"/>
                </a:lnTo>
                <a:lnTo>
                  <a:pt x="2344611" y="885138"/>
                </a:lnTo>
                <a:lnTo>
                  <a:pt x="2355721" y="882894"/>
                </a:lnTo>
                <a:lnTo>
                  <a:pt x="2366831" y="885138"/>
                </a:lnTo>
                <a:lnTo>
                  <a:pt x="2375903" y="891257"/>
                </a:lnTo>
                <a:lnTo>
                  <a:pt x="2382018" y="900334"/>
                </a:lnTo>
                <a:lnTo>
                  <a:pt x="2384261" y="911451"/>
                </a:lnTo>
                <a:lnTo>
                  <a:pt x="2382018" y="922568"/>
                </a:lnTo>
                <a:lnTo>
                  <a:pt x="2375903" y="931645"/>
                </a:lnTo>
                <a:lnTo>
                  <a:pt x="2366831" y="937764"/>
                </a:lnTo>
                <a:lnTo>
                  <a:pt x="2355721" y="940007"/>
                </a:lnTo>
                <a:close/>
              </a:path>
              <a:path w="4738369" h="961390">
                <a:moveTo>
                  <a:pt x="2649777" y="943276"/>
                </a:moveTo>
                <a:lnTo>
                  <a:pt x="2637398" y="940775"/>
                </a:lnTo>
                <a:lnTo>
                  <a:pt x="2627288" y="933953"/>
                </a:lnTo>
                <a:lnTo>
                  <a:pt x="2620471" y="923837"/>
                </a:lnTo>
                <a:lnTo>
                  <a:pt x="2617971" y="911451"/>
                </a:lnTo>
                <a:lnTo>
                  <a:pt x="2620471" y="899065"/>
                </a:lnTo>
                <a:lnTo>
                  <a:pt x="2627288" y="888949"/>
                </a:lnTo>
                <a:lnTo>
                  <a:pt x="2637398" y="882127"/>
                </a:lnTo>
                <a:lnTo>
                  <a:pt x="2649777" y="879625"/>
                </a:lnTo>
                <a:lnTo>
                  <a:pt x="2662156" y="882127"/>
                </a:lnTo>
                <a:lnTo>
                  <a:pt x="2672267" y="888949"/>
                </a:lnTo>
                <a:lnTo>
                  <a:pt x="2679085" y="899065"/>
                </a:lnTo>
                <a:lnTo>
                  <a:pt x="2681586" y="911451"/>
                </a:lnTo>
                <a:lnTo>
                  <a:pt x="2679085" y="923837"/>
                </a:lnTo>
                <a:lnTo>
                  <a:pt x="2672267" y="933953"/>
                </a:lnTo>
                <a:lnTo>
                  <a:pt x="2662156" y="940775"/>
                </a:lnTo>
                <a:lnTo>
                  <a:pt x="2649777" y="943276"/>
                </a:lnTo>
                <a:close/>
              </a:path>
              <a:path w="4738369" h="961390">
                <a:moveTo>
                  <a:pt x="2943832" y="945729"/>
                </a:moveTo>
                <a:lnTo>
                  <a:pt x="2930509" y="943035"/>
                </a:lnTo>
                <a:lnTo>
                  <a:pt x="2919625" y="935690"/>
                </a:lnTo>
                <a:lnTo>
                  <a:pt x="2912285" y="924799"/>
                </a:lnTo>
                <a:lnTo>
                  <a:pt x="2909593" y="911467"/>
                </a:lnTo>
                <a:lnTo>
                  <a:pt x="2912285" y="898135"/>
                </a:lnTo>
                <a:lnTo>
                  <a:pt x="2919625" y="887244"/>
                </a:lnTo>
                <a:lnTo>
                  <a:pt x="2930509" y="879899"/>
                </a:lnTo>
                <a:lnTo>
                  <a:pt x="2943832" y="877206"/>
                </a:lnTo>
                <a:lnTo>
                  <a:pt x="2957157" y="879899"/>
                </a:lnTo>
                <a:lnTo>
                  <a:pt x="2968042" y="887244"/>
                </a:lnTo>
                <a:lnTo>
                  <a:pt x="2975382" y="898135"/>
                </a:lnTo>
                <a:lnTo>
                  <a:pt x="2978074" y="911467"/>
                </a:lnTo>
                <a:lnTo>
                  <a:pt x="2975384" y="924799"/>
                </a:lnTo>
                <a:lnTo>
                  <a:pt x="2968048" y="935690"/>
                </a:lnTo>
                <a:lnTo>
                  <a:pt x="2957164" y="943035"/>
                </a:lnTo>
                <a:lnTo>
                  <a:pt x="2943832" y="945729"/>
                </a:lnTo>
                <a:close/>
              </a:path>
              <a:path w="4738369" h="961390">
                <a:moveTo>
                  <a:pt x="3237881" y="948182"/>
                </a:moveTo>
                <a:lnTo>
                  <a:pt x="3223600" y="945295"/>
                </a:lnTo>
                <a:lnTo>
                  <a:pt x="3211937" y="937426"/>
                </a:lnTo>
                <a:lnTo>
                  <a:pt x="3204073" y="925755"/>
                </a:lnTo>
                <a:lnTo>
                  <a:pt x="3201190" y="911467"/>
                </a:lnTo>
                <a:lnTo>
                  <a:pt x="3204073" y="897179"/>
                </a:lnTo>
                <a:lnTo>
                  <a:pt x="3211937" y="885509"/>
                </a:lnTo>
                <a:lnTo>
                  <a:pt x="3223600" y="877639"/>
                </a:lnTo>
                <a:lnTo>
                  <a:pt x="3237881" y="874753"/>
                </a:lnTo>
                <a:lnTo>
                  <a:pt x="3252163" y="877639"/>
                </a:lnTo>
                <a:lnTo>
                  <a:pt x="3263826" y="885509"/>
                </a:lnTo>
                <a:lnTo>
                  <a:pt x="3271689" y="897179"/>
                </a:lnTo>
                <a:lnTo>
                  <a:pt x="3274573" y="911467"/>
                </a:lnTo>
                <a:lnTo>
                  <a:pt x="3271689" y="925755"/>
                </a:lnTo>
                <a:lnTo>
                  <a:pt x="3263826" y="937426"/>
                </a:lnTo>
                <a:lnTo>
                  <a:pt x="3252163" y="945295"/>
                </a:lnTo>
                <a:lnTo>
                  <a:pt x="3237881" y="948182"/>
                </a:lnTo>
                <a:close/>
              </a:path>
              <a:path w="4738369" h="961390">
                <a:moveTo>
                  <a:pt x="3531937" y="951451"/>
                </a:moveTo>
                <a:lnTo>
                  <a:pt x="3516387" y="948309"/>
                </a:lnTo>
                <a:lnTo>
                  <a:pt x="3503693" y="939740"/>
                </a:lnTo>
                <a:lnTo>
                  <a:pt x="3495137" y="927031"/>
                </a:lnTo>
                <a:lnTo>
                  <a:pt x="3492000" y="911467"/>
                </a:lnTo>
                <a:lnTo>
                  <a:pt x="3495137" y="895903"/>
                </a:lnTo>
                <a:lnTo>
                  <a:pt x="3503693" y="883194"/>
                </a:lnTo>
                <a:lnTo>
                  <a:pt x="3516387" y="874626"/>
                </a:lnTo>
                <a:lnTo>
                  <a:pt x="3531937" y="871484"/>
                </a:lnTo>
                <a:lnTo>
                  <a:pt x="3547492" y="874626"/>
                </a:lnTo>
                <a:lnTo>
                  <a:pt x="3560197" y="883194"/>
                </a:lnTo>
                <a:lnTo>
                  <a:pt x="3568765" y="895903"/>
                </a:lnTo>
                <a:lnTo>
                  <a:pt x="3571907" y="911467"/>
                </a:lnTo>
                <a:lnTo>
                  <a:pt x="3568765" y="927031"/>
                </a:lnTo>
                <a:lnTo>
                  <a:pt x="3560197" y="939740"/>
                </a:lnTo>
                <a:lnTo>
                  <a:pt x="3547492" y="948309"/>
                </a:lnTo>
                <a:lnTo>
                  <a:pt x="3531937" y="951451"/>
                </a:lnTo>
                <a:close/>
              </a:path>
              <a:path w="4738369" h="961390">
                <a:moveTo>
                  <a:pt x="3825993" y="953903"/>
                </a:moveTo>
                <a:lnTo>
                  <a:pt x="3809491" y="950569"/>
                </a:lnTo>
                <a:lnTo>
                  <a:pt x="3796015" y="941478"/>
                </a:lnTo>
                <a:lnTo>
                  <a:pt x="3786928" y="927994"/>
                </a:lnTo>
                <a:lnTo>
                  <a:pt x="3783596" y="911484"/>
                </a:lnTo>
                <a:lnTo>
                  <a:pt x="3786928" y="894974"/>
                </a:lnTo>
                <a:lnTo>
                  <a:pt x="3796015" y="881491"/>
                </a:lnTo>
                <a:lnTo>
                  <a:pt x="3809491" y="872401"/>
                </a:lnTo>
                <a:lnTo>
                  <a:pt x="3825993" y="869067"/>
                </a:lnTo>
                <a:lnTo>
                  <a:pt x="3842494" y="872401"/>
                </a:lnTo>
                <a:lnTo>
                  <a:pt x="3855970" y="881491"/>
                </a:lnTo>
                <a:lnTo>
                  <a:pt x="3865057" y="894974"/>
                </a:lnTo>
                <a:lnTo>
                  <a:pt x="3868389" y="911484"/>
                </a:lnTo>
                <a:lnTo>
                  <a:pt x="3865057" y="927994"/>
                </a:lnTo>
                <a:lnTo>
                  <a:pt x="3855970" y="941478"/>
                </a:lnTo>
                <a:lnTo>
                  <a:pt x="3842494" y="950569"/>
                </a:lnTo>
                <a:lnTo>
                  <a:pt x="3825993" y="953903"/>
                </a:lnTo>
                <a:close/>
              </a:path>
              <a:path w="4738369" h="961390">
                <a:moveTo>
                  <a:pt x="4120048" y="956356"/>
                </a:moveTo>
                <a:lnTo>
                  <a:pt x="4102601" y="952830"/>
                </a:lnTo>
                <a:lnTo>
                  <a:pt x="4088353" y="943213"/>
                </a:lnTo>
                <a:lnTo>
                  <a:pt x="4078748" y="928950"/>
                </a:lnTo>
                <a:lnTo>
                  <a:pt x="4075225" y="911484"/>
                </a:lnTo>
                <a:lnTo>
                  <a:pt x="4078748" y="894019"/>
                </a:lnTo>
                <a:lnTo>
                  <a:pt x="4088353" y="879757"/>
                </a:lnTo>
                <a:lnTo>
                  <a:pt x="4102601" y="870141"/>
                </a:lnTo>
                <a:lnTo>
                  <a:pt x="4120048" y="866614"/>
                </a:lnTo>
                <a:lnTo>
                  <a:pt x="4137515" y="870141"/>
                </a:lnTo>
                <a:lnTo>
                  <a:pt x="4151772" y="879757"/>
                </a:lnTo>
                <a:lnTo>
                  <a:pt x="4161382" y="894019"/>
                </a:lnTo>
                <a:lnTo>
                  <a:pt x="4164904" y="911484"/>
                </a:lnTo>
                <a:lnTo>
                  <a:pt x="4161382" y="928950"/>
                </a:lnTo>
                <a:lnTo>
                  <a:pt x="4151772" y="943213"/>
                </a:lnTo>
                <a:lnTo>
                  <a:pt x="4137515" y="952830"/>
                </a:lnTo>
                <a:lnTo>
                  <a:pt x="4120048" y="956356"/>
                </a:lnTo>
                <a:close/>
              </a:path>
              <a:path w="4738369" h="961390">
                <a:moveTo>
                  <a:pt x="4414104" y="958805"/>
                </a:moveTo>
                <a:lnTo>
                  <a:pt x="4395705" y="955087"/>
                </a:lnTo>
                <a:lnTo>
                  <a:pt x="4380675" y="944947"/>
                </a:lnTo>
                <a:lnTo>
                  <a:pt x="4370539" y="929905"/>
                </a:lnTo>
                <a:lnTo>
                  <a:pt x="4366822" y="911484"/>
                </a:lnTo>
                <a:lnTo>
                  <a:pt x="4370539" y="893063"/>
                </a:lnTo>
                <a:lnTo>
                  <a:pt x="4380675" y="878022"/>
                </a:lnTo>
                <a:lnTo>
                  <a:pt x="4395705" y="867880"/>
                </a:lnTo>
                <a:lnTo>
                  <a:pt x="4414104" y="864162"/>
                </a:lnTo>
                <a:lnTo>
                  <a:pt x="4432522" y="867880"/>
                </a:lnTo>
                <a:lnTo>
                  <a:pt x="4447562" y="878022"/>
                </a:lnTo>
                <a:lnTo>
                  <a:pt x="4457701" y="893063"/>
                </a:lnTo>
                <a:lnTo>
                  <a:pt x="4461419" y="911484"/>
                </a:lnTo>
                <a:lnTo>
                  <a:pt x="4457701" y="929905"/>
                </a:lnTo>
                <a:lnTo>
                  <a:pt x="4447562" y="944947"/>
                </a:lnTo>
                <a:lnTo>
                  <a:pt x="4432522" y="955087"/>
                </a:lnTo>
                <a:lnTo>
                  <a:pt x="4414104" y="958805"/>
                </a:lnTo>
                <a:close/>
              </a:path>
              <a:path w="4738369" h="961390">
                <a:moveTo>
                  <a:pt x="4708160" y="961258"/>
                </a:moveTo>
                <a:lnTo>
                  <a:pt x="4688796" y="957347"/>
                </a:lnTo>
                <a:lnTo>
                  <a:pt x="4672985" y="946681"/>
                </a:lnTo>
                <a:lnTo>
                  <a:pt x="4662326" y="930860"/>
                </a:lnTo>
                <a:lnTo>
                  <a:pt x="4658418" y="911484"/>
                </a:lnTo>
                <a:lnTo>
                  <a:pt x="4662326" y="892107"/>
                </a:lnTo>
                <a:lnTo>
                  <a:pt x="4672985" y="876286"/>
                </a:lnTo>
                <a:lnTo>
                  <a:pt x="4688796" y="865620"/>
                </a:lnTo>
                <a:lnTo>
                  <a:pt x="4708160" y="861709"/>
                </a:lnTo>
                <a:lnTo>
                  <a:pt x="4727529" y="865620"/>
                </a:lnTo>
                <a:lnTo>
                  <a:pt x="4737792" y="872538"/>
                </a:lnTo>
                <a:lnTo>
                  <a:pt x="4737792" y="950429"/>
                </a:lnTo>
                <a:lnTo>
                  <a:pt x="4727529" y="957347"/>
                </a:lnTo>
                <a:lnTo>
                  <a:pt x="4708160" y="961258"/>
                </a:lnTo>
                <a:close/>
              </a:path>
            </a:pathLst>
          </a:custGeom>
          <a:solidFill>
            <a:srgbClr val="FFFFFF"/>
          </a:solidFill>
        </p:spPr>
        <p:txBody>
          <a:bodyPr wrap="square" lIns="0" tIns="0" rIns="0" bIns="0" rtlCol="0"/>
          <a:lstStyle/>
          <a:p>
            <a:endParaRPr lang="pt-BR" noProof="0"/>
          </a:p>
        </p:txBody>
      </p:sp>
      <p:sp>
        <p:nvSpPr>
          <p:cNvPr id="10" name="object 29">
            <a:extLst>
              <a:ext uri="{FF2B5EF4-FFF2-40B4-BE49-F238E27FC236}">
                <a16:creationId xmlns:a16="http://schemas.microsoft.com/office/drawing/2014/main" id="{7C367D33-90BA-BF3D-9F29-AA16F9A898D7}"/>
              </a:ext>
            </a:extLst>
          </p:cNvPr>
          <p:cNvSpPr/>
          <p:nvPr/>
        </p:nvSpPr>
        <p:spPr>
          <a:xfrm>
            <a:off x="14497" y="66353"/>
            <a:ext cx="5351780" cy="962025"/>
          </a:xfrm>
          <a:custGeom>
            <a:avLst/>
            <a:gdLst/>
            <a:ahLst/>
            <a:cxnLst/>
            <a:rect l="l" t="t" r="r" b="b"/>
            <a:pathLst>
              <a:path w="5351780" h="962025">
                <a:moveTo>
                  <a:pt x="5346653" y="58650"/>
                </a:moveTo>
                <a:lnTo>
                  <a:pt x="5350264" y="58650"/>
                </a:lnTo>
                <a:lnTo>
                  <a:pt x="5351718" y="57197"/>
                </a:lnTo>
                <a:lnTo>
                  <a:pt x="5351718" y="53568"/>
                </a:lnTo>
                <a:lnTo>
                  <a:pt x="5350264" y="52112"/>
                </a:lnTo>
                <a:lnTo>
                  <a:pt x="5346637" y="52112"/>
                </a:lnTo>
                <a:lnTo>
                  <a:pt x="5345183" y="53568"/>
                </a:lnTo>
                <a:lnTo>
                  <a:pt x="5345183" y="57197"/>
                </a:lnTo>
                <a:lnTo>
                  <a:pt x="5346653" y="58650"/>
                </a:lnTo>
                <a:close/>
              </a:path>
              <a:path w="5351780" h="962025">
                <a:moveTo>
                  <a:pt x="5050783" y="61919"/>
                </a:moveTo>
                <a:lnTo>
                  <a:pt x="5057987" y="61919"/>
                </a:lnTo>
                <a:lnTo>
                  <a:pt x="5060912" y="58994"/>
                </a:lnTo>
                <a:lnTo>
                  <a:pt x="5060912" y="51804"/>
                </a:lnTo>
                <a:lnTo>
                  <a:pt x="5057987" y="48875"/>
                </a:lnTo>
                <a:lnTo>
                  <a:pt x="5050799" y="48875"/>
                </a:lnTo>
                <a:lnTo>
                  <a:pt x="5047874" y="51804"/>
                </a:lnTo>
                <a:lnTo>
                  <a:pt x="5047874" y="58994"/>
                </a:lnTo>
                <a:lnTo>
                  <a:pt x="5050783" y="61919"/>
                </a:lnTo>
                <a:close/>
              </a:path>
              <a:path w="5351780" h="962025">
                <a:moveTo>
                  <a:pt x="4754930" y="65188"/>
                </a:moveTo>
                <a:lnTo>
                  <a:pt x="4765744" y="65188"/>
                </a:lnTo>
                <a:lnTo>
                  <a:pt x="4770122" y="60807"/>
                </a:lnTo>
                <a:lnTo>
                  <a:pt x="4770122" y="49987"/>
                </a:lnTo>
                <a:lnTo>
                  <a:pt x="4765744" y="45606"/>
                </a:lnTo>
                <a:lnTo>
                  <a:pt x="4754930" y="45606"/>
                </a:lnTo>
                <a:lnTo>
                  <a:pt x="4750553" y="49987"/>
                </a:lnTo>
                <a:lnTo>
                  <a:pt x="4750553" y="60807"/>
                </a:lnTo>
                <a:lnTo>
                  <a:pt x="4754930" y="65188"/>
                </a:lnTo>
                <a:close/>
              </a:path>
              <a:path w="5351780" h="962025">
                <a:moveTo>
                  <a:pt x="4459078" y="68457"/>
                </a:moveTo>
                <a:lnTo>
                  <a:pt x="4473485" y="68457"/>
                </a:lnTo>
                <a:lnTo>
                  <a:pt x="4479332" y="62608"/>
                </a:lnTo>
                <a:lnTo>
                  <a:pt x="4479332" y="48190"/>
                </a:lnTo>
                <a:lnTo>
                  <a:pt x="4473485" y="42337"/>
                </a:lnTo>
                <a:lnTo>
                  <a:pt x="4459078" y="42337"/>
                </a:lnTo>
                <a:lnTo>
                  <a:pt x="4453228" y="48190"/>
                </a:lnTo>
                <a:lnTo>
                  <a:pt x="4453228" y="62608"/>
                </a:lnTo>
                <a:lnTo>
                  <a:pt x="4459078" y="68457"/>
                </a:lnTo>
                <a:close/>
              </a:path>
              <a:path w="5351780" h="962025">
                <a:moveTo>
                  <a:pt x="4163222" y="71726"/>
                </a:moveTo>
                <a:lnTo>
                  <a:pt x="4181227" y="71726"/>
                </a:lnTo>
                <a:lnTo>
                  <a:pt x="4188529" y="64421"/>
                </a:lnTo>
                <a:lnTo>
                  <a:pt x="4188529" y="46406"/>
                </a:lnTo>
                <a:lnTo>
                  <a:pt x="4181227" y="39101"/>
                </a:lnTo>
                <a:lnTo>
                  <a:pt x="4163222" y="39101"/>
                </a:lnTo>
                <a:lnTo>
                  <a:pt x="4155920" y="46406"/>
                </a:lnTo>
                <a:lnTo>
                  <a:pt x="4155920" y="64421"/>
                </a:lnTo>
                <a:lnTo>
                  <a:pt x="4163222" y="71726"/>
                </a:lnTo>
                <a:close/>
              </a:path>
              <a:path w="5351780" h="962025">
                <a:moveTo>
                  <a:pt x="3878167" y="74999"/>
                </a:moveTo>
                <a:lnTo>
                  <a:pt x="3885787" y="73460"/>
                </a:lnTo>
                <a:lnTo>
                  <a:pt x="3892008" y="69264"/>
                </a:lnTo>
                <a:lnTo>
                  <a:pt x="3896202" y="63039"/>
                </a:lnTo>
                <a:lnTo>
                  <a:pt x="3897739" y="55414"/>
                </a:lnTo>
                <a:lnTo>
                  <a:pt x="3896202" y="47789"/>
                </a:lnTo>
                <a:lnTo>
                  <a:pt x="3892008" y="41565"/>
                </a:lnTo>
                <a:lnTo>
                  <a:pt x="3885787" y="37370"/>
                </a:lnTo>
                <a:lnTo>
                  <a:pt x="3878167" y="35832"/>
                </a:lnTo>
                <a:lnTo>
                  <a:pt x="3870547" y="37370"/>
                </a:lnTo>
                <a:lnTo>
                  <a:pt x="3864326" y="41565"/>
                </a:lnTo>
                <a:lnTo>
                  <a:pt x="3860132" y="47789"/>
                </a:lnTo>
                <a:lnTo>
                  <a:pt x="3858595" y="55414"/>
                </a:lnTo>
                <a:lnTo>
                  <a:pt x="3860132" y="63039"/>
                </a:lnTo>
                <a:lnTo>
                  <a:pt x="3864326" y="69264"/>
                </a:lnTo>
                <a:lnTo>
                  <a:pt x="3870547" y="73460"/>
                </a:lnTo>
                <a:lnTo>
                  <a:pt x="3878167" y="74999"/>
                </a:lnTo>
                <a:close/>
              </a:path>
              <a:path w="5351780" h="962025">
                <a:moveTo>
                  <a:pt x="3584111" y="78268"/>
                </a:moveTo>
                <a:lnTo>
                  <a:pt x="3593000" y="76472"/>
                </a:lnTo>
                <a:lnTo>
                  <a:pt x="3600259" y="71574"/>
                </a:lnTo>
                <a:lnTo>
                  <a:pt x="3605154" y="64309"/>
                </a:lnTo>
                <a:lnTo>
                  <a:pt x="3606949" y="55414"/>
                </a:lnTo>
                <a:lnTo>
                  <a:pt x="3605154" y="46520"/>
                </a:lnTo>
                <a:lnTo>
                  <a:pt x="3600259" y="39257"/>
                </a:lnTo>
                <a:lnTo>
                  <a:pt x="3593000" y="34359"/>
                </a:lnTo>
                <a:lnTo>
                  <a:pt x="3584111" y="32563"/>
                </a:lnTo>
                <a:lnTo>
                  <a:pt x="3575223" y="34359"/>
                </a:lnTo>
                <a:lnTo>
                  <a:pt x="3567963" y="39257"/>
                </a:lnTo>
                <a:lnTo>
                  <a:pt x="3563068" y="46520"/>
                </a:lnTo>
                <a:lnTo>
                  <a:pt x="3561273" y="55414"/>
                </a:lnTo>
                <a:lnTo>
                  <a:pt x="3563068" y="64309"/>
                </a:lnTo>
                <a:lnTo>
                  <a:pt x="3567963" y="71574"/>
                </a:lnTo>
                <a:lnTo>
                  <a:pt x="3575223" y="76472"/>
                </a:lnTo>
                <a:lnTo>
                  <a:pt x="3584111" y="78268"/>
                </a:lnTo>
                <a:close/>
              </a:path>
              <a:path w="5351780" h="962025">
                <a:moveTo>
                  <a:pt x="3290052" y="80717"/>
                </a:moveTo>
                <a:lnTo>
                  <a:pt x="3299887" y="78730"/>
                </a:lnTo>
                <a:lnTo>
                  <a:pt x="3307921" y="73309"/>
                </a:lnTo>
                <a:lnTo>
                  <a:pt x="3313339" y="65271"/>
                </a:lnTo>
                <a:lnTo>
                  <a:pt x="3315326" y="55430"/>
                </a:lnTo>
                <a:lnTo>
                  <a:pt x="3313339" y="45590"/>
                </a:lnTo>
                <a:lnTo>
                  <a:pt x="3307921" y="37552"/>
                </a:lnTo>
                <a:lnTo>
                  <a:pt x="3299887" y="32131"/>
                </a:lnTo>
                <a:lnTo>
                  <a:pt x="3290052" y="30143"/>
                </a:lnTo>
                <a:lnTo>
                  <a:pt x="3280219" y="32131"/>
                </a:lnTo>
                <a:lnTo>
                  <a:pt x="3272186" y="37552"/>
                </a:lnTo>
                <a:lnTo>
                  <a:pt x="3266769" y="45590"/>
                </a:lnTo>
                <a:lnTo>
                  <a:pt x="3264782" y="55430"/>
                </a:lnTo>
                <a:lnTo>
                  <a:pt x="3266766" y="65271"/>
                </a:lnTo>
                <a:lnTo>
                  <a:pt x="3272180" y="73309"/>
                </a:lnTo>
                <a:lnTo>
                  <a:pt x="3280212" y="78730"/>
                </a:lnTo>
                <a:lnTo>
                  <a:pt x="3290052" y="80717"/>
                </a:lnTo>
                <a:close/>
              </a:path>
              <a:path w="5351780" h="962025">
                <a:moveTo>
                  <a:pt x="2995997" y="83986"/>
                </a:moveTo>
                <a:lnTo>
                  <a:pt x="3007107" y="81743"/>
                </a:lnTo>
                <a:lnTo>
                  <a:pt x="3016178" y="75624"/>
                </a:lnTo>
                <a:lnTo>
                  <a:pt x="3022294" y="66547"/>
                </a:lnTo>
                <a:lnTo>
                  <a:pt x="3024536" y="55430"/>
                </a:lnTo>
                <a:lnTo>
                  <a:pt x="3022294" y="44313"/>
                </a:lnTo>
                <a:lnTo>
                  <a:pt x="3016178" y="35236"/>
                </a:lnTo>
                <a:lnTo>
                  <a:pt x="3007107" y="29117"/>
                </a:lnTo>
                <a:lnTo>
                  <a:pt x="2995997" y="26874"/>
                </a:lnTo>
                <a:lnTo>
                  <a:pt x="2984886" y="29117"/>
                </a:lnTo>
                <a:lnTo>
                  <a:pt x="2975815" y="35236"/>
                </a:lnTo>
                <a:lnTo>
                  <a:pt x="2969699" y="44313"/>
                </a:lnTo>
                <a:lnTo>
                  <a:pt x="2967457" y="55430"/>
                </a:lnTo>
                <a:lnTo>
                  <a:pt x="2969699" y="66547"/>
                </a:lnTo>
                <a:lnTo>
                  <a:pt x="2975815" y="75624"/>
                </a:lnTo>
                <a:lnTo>
                  <a:pt x="2984886" y="81743"/>
                </a:lnTo>
                <a:lnTo>
                  <a:pt x="2995997" y="83986"/>
                </a:lnTo>
                <a:close/>
              </a:path>
              <a:path w="5351780" h="962025">
                <a:moveTo>
                  <a:pt x="2701941" y="87255"/>
                </a:moveTo>
                <a:lnTo>
                  <a:pt x="2714320" y="84754"/>
                </a:lnTo>
                <a:lnTo>
                  <a:pt x="2724430" y="77932"/>
                </a:lnTo>
                <a:lnTo>
                  <a:pt x="2731247" y="67816"/>
                </a:lnTo>
                <a:lnTo>
                  <a:pt x="2733747" y="55430"/>
                </a:lnTo>
                <a:lnTo>
                  <a:pt x="2731247" y="43044"/>
                </a:lnTo>
                <a:lnTo>
                  <a:pt x="2724430" y="32928"/>
                </a:lnTo>
                <a:lnTo>
                  <a:pt x="2714320" y="26106"/>
                </a:lnTo>
                <a:lnTo>
                  <a:pt x="2701941" y="23605"/>
                </a:lnTo>
                <a:lnTo>
                  <a:pt x="2689562" y="26106"/>
                </a:lnTo>
                <a:lnTo>
                  <a:pt x="2679451" y="32928"/>
                </a:lnTo>
                <a:lnTo>
                  <a:pt x="2672632" y="43044"/>
                </a:lnTo>
                <a:lnTo>
                  <a:pt x="2670132" y="55430"/>
                </a:lnTo>
                <a:lnTo>
                  <a:pt x="2672632" y="67816"/>
                </a:lnTo>
                <a:lnTo>
                  <a:pt x="2679451" y="77932"/>
                </a:lnTo>
                <a:lnTo>
                  <a:pt x="2689562" y="84754"/>
                </a:lnTo>
                <a:lnTo>
                  <a:pt x="2701941" y="87255"/>
                </a:lnTo>
                <a:close/>
              </a:path>
              <a:path w="5351780" h="962025">
                <a:moveTo>
                  <a:pt x="2407885" y="89708"/>
                </a:moveTo>
                <a:lnTo>
                  <a:pt x="2421208" y="87014"/>
                </a:lnTo>
                <a:lnTo>
                  <a:pt x="2432092" y="79670"/>
                </a:lnTo>
                <a:lnTo>
                  <a:pt x="2439432" y="68779"/>
                </a:lnTo>
                <a:lnTo>
                  <a:pt x="2442124" y="55446"/>
                </a:lnTo>
                <a:lnTo>
                  <a:pt x="2439432" y="42114"/>
                </a:lnTo>
                <a:lnTo>
                  <a:pt x="2432092" y="31223"/>
                </a:lnTo>
                <a:lnTo>
                  <a:pt x="2421208" y="23879"/>
                </a:lnTo>
                <a:lnTo>
                  <a:pt x="2407885" y="21185"/>
                </a:lnTo>
                <a:lnTo>
                  <a:pt x="2394560" y="23879"/>
                </a:lnTo>
                <a:lnTo>
                  <a:pt x="2383676" y="31223"/>
                </a:lnTo>
                <a:lnTo>
                  <a:pt x="2376335" y="42114"/>
                </a:lnTo>
                <a:lnTo>
                  <a:pt x="2373643" y="55446"/>
                </a:lnTo>
                <a:lnTo>
                  <a:pt x="2376333" y="68779"/>
                </a:lnTo>
                <a:lnTo>
                  <a:pt x="2383669" y="79670"/>
                </a:lnTo>
                <a:lnTo>
                  <a:pt x="2394553" y="87014"/>
                </a:lnTo>
                <a:lnTo>
                  <a:pt x="2407885" y="89708"/>
                </a:lnTo>
                <a:close/>
              </a:path>
              <a:path w="5351780" h="962025">
                <a:moveTo>
                  <a:pt x="2113836" y="92161"/>
                </a:moveTo>
                <a:lnTo>
                  <a:pt x="2128118" y="89275"/>
                </a:lnTo>
                <a:lnTo>
                  <a:pt x="2139781" y="81405"/>
                </a:lnTo>
                <a:lnTo>
                  <a:pt x="2147644" y="69735"/>
                </a:lnTo>
                <a:lnTo>
                  <a:pt x="2150528" y="55446"/>
                </a:lnTo>
                <a:lnTo>
                  <a:pt x="2147644" y="41158"/>
                </a:lnTo>
                <a:lnTo>
                  <a:pt x="2139781" y="29488"/>
                </a:lnTo>
                <a:lnTo>
                  <a:pt x="2128118" y="21618"/>
                </a:lnTo>
                <a:lnTo>
                  <a:pt x="2113836" y="18732"/>
                </a:lnTo>
                <a:lnTo>
                  <a:pt x="2099554" y="21618"/>
                </a:lnTo>
                <a:lnTo>
                  <a:pt x="2087892" y="29488"/>
                </a:lnTo>
                <a:lnTo>
                  <a:pt x="2080028" y="41158"/>
                </a:lnTo>
                <a:lnTo>
                  <a:pt x="2077145" y="55446"/>
                </a:lnTo>
                <a:lnTo>
                  <a:pt x="2080028" y="69735"/>
                </a:lnTo>
                <a:lnTo>
                  <a:pt x="2087892" y="81405"/>
                </a:lnTo>
                <a:lnTo>
                  <a:pt x="2099554" y="89275"/>
                </a:lnTo>
                <a:lnTo>
                  <a:pt x="2113836" y="92161"/>
                </a:lnTo>
                <a:close/>
              </a:path>
              <a:path w="5351780" h="962025">
                <a:moveTo>
                  <a:pt x="1819781" y="95430"/>
                </a:moveTo>
                <a:lnTo>
                  <a:pt x="1835330" y="92288"/>
                </a:lnTo>
                <a:lnTo>
                  <a:pt x="1848024" y="83720"/>
                </a:lnTo>
                <a:lnTo>
                  <a:pt x="1856581" y="71010"/>
                </a:lnTo>
                <a:lnTo>
                  <a:pt x="1859718" y="55446"/>
                </a:lnTo>
                <a:lnTo>
                  <a:pt x="1856581" y="39882"/>
                </a:lnTo>
                <a:lnTo>
                  <a:pt x="1848024" y="27173"/>
                </a:lnTo>
                <a:lnTo>
                  <a:pt x="1835330" y="18605"/>
                </a:lnTo>
                <a:lnTo>
                  <a:pt x="1819781" y="15463"/>
                </a:lnTo>
                <a:lnTo>
                  <a:pt x="1804226" y="18605"/>
                </a:lnTo>
                <a:lnTo>
                  <a:pt x="1791520" y="27173"/>
                </a:lnTo>
                <a:lnTo>
                  <a:pt x="1782952" y="39882"/>
                </a:lnTo>
                <a:lnTo>
                  <a:pt x="1779810" y="55446"/>
                </a:lnTo>
                <a:lnTo>
                  <a:pt x="1782952" y="71010"/>
                </a:lnTo>
                <a:lnTo>
                  <a:pt x="1791520" y="83720"/>
                </a:lnTo>
                <a:lnTo>
                  <a:pt x="1804226" y="92288"/>
                </a:lnTo>
                <a:lnTo>
                  <a:pt x="1819781" y="95430"/>
                </a:lnTo>
                <a:close/>
              </a:path>
              <a:path w="5351780" h="962025">
                <a:moveTo>
                  <a:pt x="1525725" y="97882"/>
                </a:moveTo>
                <a:lnTo>
                  <a:pt x="1542226" y="94549"/>
                </a:lnTo>
                <a:lnTo>
                  <a:pt x="1555703" y="85457"/>
                </a:lnTo>
                <a:lnTo>
                  <a:pt x="1564789" y="71973"/>
                </a:lnTo>
                <a:lnTo>
                  <a:pt x="1568122" y="55463"/>
                </a:lnTo>
                <a:lnTo>
                  <a:pt x="1564789" y="38953"/>
                </a:lnTo>
                <a:lnTo>
                  <a:pt x="1555703" y="25470"/>
                </a:lnTo>
                <a:lnTo>
                  <a:pt x="1542226" y="16380"/>
                </a:lnTo>
                <a:lnTo>
                  <a:pt x="1525725" y="13046"/>
                </a:lnTo>
                <a:lnTo>
                  <a:pt x="1509223" y="16380"/>
                </a:lnTo>
                <a:lnTo>
                  <a:pt x="1495747" y="25470"/>
                </a:lnTo>
                <a:lnTo>
                  <a:pt x="1486660" y="38953"/>
                </a:lnTo>
                <a:lnTo>
                  <a:pt x="1483328" y="55463"/>
                </a:lnTo>
                <a:lnTo>
                  <a:pt x="1486660" y="71973"/>
                </a:lnTo>
                <a:lnTo>
                  <a:pt x="1495747" y="85457"/>
                </a:lnTo>
                <a:lnTo>
                  <a:pt x="1509223" y="94549"/>
                </a:lnTo>
                <a:lnTo>
                  <a:pt x="1525725" y="97882"/>
                </a:lnTo>
                <a:close/>
              </a:path>
              <a:path w="5351780" h="962025">
                <a:moveTo>
                  <a:pt x="1231669" y="100335"/>
                </a:moveTo>
                <a:lnTo>
                  <a:pt x="1249117" y="96809"/>
                </a:lnTo>
                <a:lnTo>
                  <a:pt x="1263364" y="87192"/>
                </a:lnTo>
                <a:lnTo>
                  <a:pt x="1272970" y="72929"/>
                </a:lnTo>
                <a:lnTo>
                  <a:pt x="1276492" y="55463"/>
                </a:lnTo>
                <a:lnTo>
                  <a:pt x="1272970" y="37998"/>
                </a:lnTo>
                <a:lnTo>
                  <a:pt x="1263364" y="23736"/>
                </a:lnTo>
                <a:lnTo>
                  <a:pt x="1249117" y="14120"/>
                </a:lnTo>
                <a:lnTo>
                  <a:pt x="1231669" y="10594"/>
                </a:lnTo>
                <a:lnTo>
                  <a:pt x="1214203" y="14120"/>
                </a:lnTo>
                <a:lnTo>
                  <a:pt x="1199945" y="23736"/>
                </a:lnTo>
                <a:lnTo>
                  <a:pt x="1190336" y="37998"/>
                </a:lnTo>
                <a:lnTo>
                  <a:pt x="1186813" y="55463"/>
                </a:lnTo>
                <a:lnTo>
                  <a:pt x="1190336" y="72929"/>
                </a:lnTo>
                <a:lnTo>
                  <a:pt x="1199945" y="87192"/>
                </a:lnTo>
                <a:lnTo>
                  <a:pt x="1214203" y="96809"/>
                </a:lnTo>
                <a:lnTo>
                  <a:pt x="1231669" y="100335"/>
                </a:lnTo>
                <a:close/>
              </a:path>
              <a:path w="5351780" h="962025">
                <a:moveTo>
                  <a:pt x="937613" y="102785"/>
                </a:moveTo>
                <a:lnTo>
                  <a:pt x="956012" y="99066"/>
                </a:lnTo>
                <a:lnTo>
                  <a:pt x="971042" y="88926"/>
                </a:lnTo>
                <a:lnTo>
                  <a:pt x="981178" y="73885"/>
                </a:lnTo>
                <a:lnTo>
                  <a:pt x="984896" y="55463"/>
                </a:lnTo>
                <a:lnTo>
                  <a:pt x="981178" y="37043"/>
                </a:lnTo>
                <a:lnTo>
                  <a:pt x="971042" y="22001"/>
                </a:lnTo>
                <a:lnTo>
                  <a:pt x="956012" y="11860"/>
                </a:lnTo>
                <a:lnTo>
                  <a:pt x="937613" y="8141"/>
                </a:lnTo>
                <a:lnTo>
                  <a:pt x="919196" y="11860"/>
                </a:lnTo>
                <a:lnTo>
                  <a:pt x="904156" y="22001"/>
                </a:lnTo>
                <a:lnTo>
                  <a:pt x="894016" y="37043"/>
                </a:lnTo>
                <a:lnTo>
                  <a:pt x="890298" y="55463"/>
                </a:lnTo>
                <a:lnTo>
                  <a:pt x="894016" y="73885"/>
                </a:lnTo>
                <a:lnTo>
                  <a:pt x="904156" y="88926"/>
                </a:lnTo>
                <a:lnTo>
                  <a:pt x="919196" y="99066"/>
                </a:lnTo>
                <a:lnTo>
                  <a:pt x="937613" y="102785"/>
                </a:lnTo>
                <a:close/>
              </a:path>
              <a:path w="5351780" h="962025">
                <a:moveTo>
                  <a:pt x="643558" y="105237"/>
                </a:moveTo>
                <a:lnTo>
                  <a:pt x="662922" y="101326"/>
                </a:lnTo>
                <a:lnTo>
                  <a:pt x="678733" y="90660"/>
                </a:lnTo>
                <a:lnTo>
                  <a:pt x="689391" y="74839"/>
                </a:lnTo>
                <a:lnTo>
                  <a:pt x="693299" y="55463"/>
                </a:lnTo>
                <a:lnTo>
                  <a:pt x="689391" y="36087"/>
                </a:lnTo>
                <a:lnTo>
                  <a:pt x="678733" y="20265"/>
                </a:lnTo>
                <a:lnTo>
                  <a:pt x="662922" y="9599"/>
                </a:lnTo>
                <a:lnTo>
                  <a:pt x="643558" y="5688"/>
                </a:lnTo>
                <a:lnTo>
                  <a:pt x="624188" y="9599"/>
                </a:lnTo>
                <a:lnTo>
                  <a:pt x="608367" y="20265"/>
                </a:lnTo>
                <a:lnTo>
                  <a:pt x="597697" y="36087"/>
                </a:lnTo>
                <a:lnTo>
                  <a:pt x="593783" y="55463"/>
                </a:lnTo>
                <a:lnTo>
                  <a:pt x="597697" y="74839"/>
                </a:lnTo>
                <a:lnTo>
                  <a:pt x="608367" y="90660"/>
                </a:lnTo>
                <a:lnTo>
                  <a:pt x="624188" y="101326"/>
                </a:lnTo>
                <a:lnTo>
                  <a:pt x="643558" y="105237"/>
                </a:lnTo>
                <a:close/>
              </a:path>
              <a:path w="5351780" h="962025">
                <a:moveTo>
                  <a:pt x="349502" y="108506"/>
                </a:moveTo>
                <a:lnTo>
                  <a:pt x="370121" y="104338"/>
                </a:lnTo>
                <a:lnTo>
                  <a:pt x="386964" y="92972"/>
                </a:lnTo>
                <a:lnTo>
                  <a:pt x="398324" y="76116"/>
                </a:lnTo>
                <a:lnTo>
                  <a:pt x="402490" y="55479"/>
                </a:lnTo>
                <a:lnTo>
                  <a:pt x="398324" y="34844"/>
                </a:lnTo>
                <a:lnTo>
                  <a:pt x="386964" y="17988"/>
                </a:lnTo>
                <a:lnTo>
                  <a:pt x="370121" y="6621"/>
                </a:lnTo>
                <a:lnTo>
                  <a:pt x="349502" y="2452"/>
                </a:lnTo>
                <a:lnTo>
                  <a:pt x="328865" y="6621"/>
                </a:lnTo>
                <a:lnTo>
                  <a:pt x="312011" y="17988"/>
                </a:lnTo>
                <a:lnTo>
                  <a:pt x="300648" y="34844"/>
                </a:lnTo>
                <a:lnTo>
                  <a:pt x="296481" y="55479"/>
                </a:lnTo>
                <a:lnTo>
                  <a:pt x="300648" y="76116"/>
                </a:lnTo>
                <a:lnTo>
                  <a:pt x="312011" y="92972"/>
                </a:lnTo>
                <a:lnTo>
                  <a:pt x="328865" y="104338"/>
                </a:lnTo>
                <a:lnTo>
                  <a:pt x="349502" y="108506"/>
                </a:lnTo>
                <a:close/>
              </a:path>
              <a:path w="5351780" h="962025">
                <a:moveTo>
                  <a:pt x="55413" y="110959"/>
                </a:moveTo>
                <a:lnTo>
                  <a:pt x="76997" y="106598"/>
                </a:lnTo>
                <a:lnTo>
                  <a:pt x="94622" y="94707"/>
                </a:lnTo>
                <a:lnTo>
                  <a:pt x="106504" y="77072"/>
                </a:lnTo>
                <a:lnTo>
                  <a:pt x="110861" y="55479"/>
                </a:lnTo>
                <a:lnTo>
                  <a:pt x="106504" y="33888"/>
                </a:lnTo>
                <a:lnTo>
                  <a:pt x="94622" y="16252"/>
                </a:lnTo>
                <a:lnTo>
                  <a:pt x="76997" y="4361"/>
                </a:lnTo>
                <a:lnTo>
                  <a:pt x="55413" y="0"/>
                </a:lnTo>
                <a:lnTo>
                  <a:pt x="33849" y="4361"/>
                </a:lnTo>
                <a:lnTo>
                  <a:pt x="16234" y="16252"/>
                </a:lnTo>
                <a:lnTo>
                  <a:pt x="4356" y="33888"/>
                </a:lnTo>
                <a:lnTo>
                  <a:pt x="0" y="55479"/>
                </a:lnTo>
                <a:lnTo>
                  <a:pt x="4351" y="77072"/>
                </a:lnTo>
                <a:lnTo>
                  <a:pt x="16222" y="94707"/>
                </a:lnTo>
                <a:lnTo>
                  <a:pt x="33835" y="106598"/>
                </a:lnTo>
                <a:lnTo>
                  <a:pt x="55413" y="110959"/>
                </a:lnTo>
                <a:close/>
              </a:path>
              <a:path w="5351780" h="962025">
                <a:moveTo>
                  <a:pt x="5347094" y="352165"/>
                </a:moveTo>
                <a:lnTo>
                  <a:pt x="5349806" y="352165"/>
                </a:lnTo>
                <a:lnTo>
                  <a:pt x="5350901" y="351069"/>
                </a:lnTo>
                <a:lnTo>
                  <a:pt x="5350901" y="348354"/>
                </a:lnTo>
                <a:lnTo>
                  <a:pt x="5349806" y="347263"/>
                </a:lnTo>
                <a:lnTo>
                  <a:pt x="5347094" y="347263"/>
                </a:lnTo>
                <a:lnTo>
                  <a:pt x="5346000" y="348354"/>
                </a:lnTo>
                <a:lnTo>
                  <a:pt x="5346000" y="351069"/>
                </a:lnTo>
                <a:lnTo>
                  <a:pt x="5347094" y="352165"/>
                </a:lnTo>
                <a:close/>
              </a:path>
              <a:path w="5351780" h="962025">
                <a:moveTo>
                  <a:pt x="5050783" y="356250"/>
                </a:moveTo>
                <a:lnTo>
                  <a:pt x="5057987" y="356250"/>
                </a:lnTo>
                <a:lnTo>
                  <a:pt x="5060912" y="353325"/>
                </a:lnTo>
                <a:lnTo>
                  <a:pt x="5060912" y="346135"/>
                </a:lnTo>
                <a:lnTo>
                  <a:pt x="5057987" y="343207"/>
                </a:lnTo>
                <a:lnTo>
                  <a:pt x="5050799" y="343207"/>
                </a:lnTo>
                <a:lnTo>
                  <a:pt x="5047874" y="346135"/>
                </a:lnTo>
                <a:lnTo>
                  <a:pt x="5047874" y="353325"/>
                </a:lnTo>
                <a:lnTo>
                  <a:pt x="5050783" y="356250"/>
                </a:lnTo>
                <a:close/>
              </a:path>
              <a:path w="5351780" h="962025">
                <a:moveTo>
                  <a:pt x="4754930" y="359519"/>
                </a:moveTo>
                <a:lnTo>
                  <a:pt x="4765744" y="359519"/>
                </a:lnTo>
                <a:lnTo>
                  <a:pt x="4770122" y="355139"/>
                </a:lnTo>
                <a:lnTo>
                  <a:pt x="4770122" y="344318"/>
                </a:lnTo>
                <a:lnTo>
                  <a:pt x="4765744" y="339937"/>
                </a:lnTo>
                <a:lnTo>
                  <a:pt x="4754930" y="339937"/>
                </a:lnTo>
                <a:lnTo>
                  <a:pt x="4750553" y="344318"/>
                </a:lnTo>
                <a:lnTo>
                  <a:pt x="4750553" y="355139"/>
                </a:lnTo>
                <a:lnTo>
                  <a:pt x="4754930" y="359519"/>
                </a:lnTo>
                <a:close/>
              </a:path>
              <a:path w="5351780" h="962025">
                <a:moveTo>
                  <a:pt x="4459078" y="362788"/>
                </a:moveTo>
                <a:lnTo>
                  <a:pt x="4473485" y="362788"/>
                </a:lnTo>
                <a:lnTo>
                  <a:pt x="4479332" y="356939"/>
                </a:lnTo>
                <a:lnTo>
                  <a:pt x="4479332" y="342521"/>
                </a:lnTo>
                <a:lnTo>
                  <a:pt x="4473485" y="336668"/>
                </a:lnTo>
                <a:lnTo>
                  <a:pt x="4459078" y="336668"/>
                </a:lnTo>
                <a:lnTo>
                  <a:pt x="4453228" y="342521"/>
                </a:lnTo>
                <a:lnTo>
                  <a:pt x="4453228" y="356939"/>
                </a:lnTo>
                <a:lnTo>
                  <a:pt x="4459078" y="362788"/>
                </a:lnTo>
                <a:close/>
              </a:path>
              <a:path w="5351780" h="962025">
                <a:moveTo>
                  <a:pt x="4163222" y="366057"/>
                </a:moveTo>
                <a:lnTo>
                  <a:pt x="4181227" y="366057"/>
                </a:lnTo>
                <a:lnTo>
                  <a:pt x="4188529" y="358752"/>
                </a:lnTo>
                <a:lnTo>
                  <a:pt x="4188529" y="340737"/>
                </a:lnTo>
                <a:lnTo>
                  <a:pt x="4181227" y="333432"/>
                </a:lnTo>
                <a:lnTo>
                  <a:pt x="4163222" y="333432"/>
                </a:lnTo>
                <a:lnTo>
                  <a:pt x="4155920" y="340737"/>
                </a:lnTo>
                <a:lnTo>
                  <a:pt x="4155920" y="358752"/>
                </a:lnTo>
                <a:lnTo>
                  <a:pt x="4163222" y="366057"/>
                </a:lnTo>
                <a:close/>
              </a:path>
              <a:path w="5351780" h="962025">
                <a:moveTo>
                  <a:pt x="3878167" y="369327"/>
                </a:moveTo>
                <a:lnTo>
                  <a:pt x="3885787" y="367789"/>
                </a:lnTo>
                <a:lnTo>
                  <a:pt x="3892008" y="363593"/>
                </a:lnTo>
                <a:lnTo>
                  <a:pt x="3896202" y="357369"/>
                </a:lnTo>
                <a:lnTo>
                  <a:pt x="3897739" y="349745"/>
                </a:lnTo>
                <a:lnTo>
                  <a:pt x="3896202" y="342120"/>
                </a:lnTo>
                <a:lnTo>
                  <a:pt x="3892008" y="335896"/>
                </a:lnTo>
                <a:lnTo>
                  <a:pt x="3885787" y="331701"/>
                </a:lnTo>
                <a:lnTo>
                  <a:pt x="3878167" y="330163"/>
                </a:lnTo>
                <a:lnTo>
                  <a:pt x="3870547" y="331701"/>
                </a:lnTo>
                <a:lnTo>
                  <a:pt x="3864326" y="335896"/>
                </a:lnTo>
                <a:lnTo>
                  <a:pt x="3860132" y="342120"/>
                </a:lnTo>
                <a:lnTo>
                  <a:pt x="3858595" y="349745"/>
                </a:lnTo>
                <a:lnTo>
                  <a:pt x="3860132" y="357369"/>
                </a:lnTo>
                <a:lnTo>
                  <a:pt x="3864326" y="363593"/>
                </a:lnTo>
                <a:lnTo>
                  <a:pt x="3870547" y="367789"/>
                </a:lnTo>
                <a:lnTo>
                  <a:pt x="3878167" y="369327"/>
                </a:lnTo>
                <a:close/>
              </a:path>
              <a:path w="5351780" h="962025">
                <a:moveTo>
                  <a:pt x="3584111" y="372599"/>
                </a:moveTo>
                <a:lnTo>
                  <a:pt x="3593000" y="370803"/>
                </a:lnTo>
                <a:lnTo>
                  <a:pt x="3600259" y="365905"/>
                </a:lnTo>
                <a:lnTo>
                  <a:pt x="3605154" y="358640"/>
                </a:lnTo>
                <a:lnTo>
                  <a:pt x="3606949" y="349745"/>
                </a:lnTo>
                <a:lnTo>
                  <a:pt x="3605154" y="340851"/>
                </a:lnTo>
                <a:lnTo>
                  <a:pt x="3600259" y="333588"/>
                </a:lnTo>
                <a:lnTo>
                  <a:pt x="3593000" y="328690"/>
                </a:lnTo>
                <a:lnTo>
                  <a:pt x="3584111" y="326894"/>
                </a:lnTo>
                <a:lnTo>
                  <a:pt x="3575223" y="328690"/>
                </a:lnTo>
                <a:lnTo>
                  <a:pt x="3567963" y="333588"/>
                </a:lnTo>
                <a:lnTo>
                  <a:pt x="3563068" y="340851"/>
                </a:lnTo>
                <a:lnTo>
                  <a:pt x="3561273" y="349745"/>
                </a:lnTo>
                <a:lnTo>
                  <a:pt x="3563068" y="358640"/>
                </a:lnTo>
                <a:lnTo>
                  <a:pt x="3567963" y="365905"/>
                </a:lnTo>
                <a:lnTo>
                  <a:pt x="3575223" y="370803"/>
                </a:lnTo>
                <a:lnTo>
                  <a:pt x="3584111" y="372599"/>
                </a:lnTo>
                <a:close/>
              </a:path>
              <a:path w="5351780" h="962025">
                <a:moveTo>
                  <a:pt x="3290052" y="375048"/>
                </a:moveTo>
                <a:lnTo>
                  <a:pt x="3299887" y="373060"/>
                </a:lnTo>
                <a:lnTo>
                  <a:pt x="3307921" y="367639"/>
                </a:lnTo>
                <a:lnTo>
                  <a:pt x="3313339" y="359601"/>
                </a:lnTo>
                <a:lnTo>
                  <a:pt x="3315326" y="349761"/>
                </a:lnTo>
                <a:lnTo>
                  <a:pt x="3313339" y="339921"/>
                </a:lnTo>
                <a:lnTo>
                  <a:pt x="3307921" y="331883"/>
                </a:lnTo>
                <a:lnTo>
                  <a:pt x="3299887" y="326462"/>
                </a:lnTo>
                <a:lnTo>
                  <a:pt x="3290052" y="324474"/>
                </a:lnTo>
                <a:lnTo>
                  <a:pt x="3280219" y="326462"/>
                </a:lnTo>
                <a:lnTo>
                  <a:pt x="3272186" y="331883"/>
                </a:lnTo>
                <a:lnTo>
                  <a:pt x="3266769" y="339921"/>
                </a:lnTo>
                <a:lnTo>
                  <a:pt x="3264782" y="349761"/>
                </a:lnTo>
                <a:lnTo>
                  <a:pt x="3266766" y="359601"/>
                </a:lnTo>
                <a:lnTo>
                  <a:pt x="3272180" y="367639"/>
                </a:lnTo>
                <a:lnTo>
                  <a:pt x="3280212" y="373060"/>
                </a:lnTo>
                <a:lnTo>
                  <a:pt x="3290052" y="375048"/>
                </a:lnTo>
                <a:close/>
              </a:path>
              <a:path w="5351780" h="962025">
                <a:moveTo>
                  <a:pt x="2995997" y="378317"/>
                </a:moveTo>
                <a:lnTo>
                  <a:pt x="3007107" y="376074"/>
                </a:lnTo>
                <a:lnTo>
                  <a:pt x="3016178" y="369955"/>
                </a:lnTo>
                <a:lnTo>
                  <a:pt x="3022294" y="360878"/>
                </a:lnTo>
                <a:lnTo>
                  <a:pt x="3024536" y="349761"/>
                </a:lnTo>
                <a:lnTo>
                  <a:pt x="3022294" y="338644"/>
                </a:lnTo>
                <a:lnTo>
                  <a:pt x="3016178" y="329567"/>
                </a:lnTo>
                <a:lnTo>
                  <a:pt x="3007107" y="323448"/>
                </a:lnTo>
                <a:lnTo>
                  <a:pt x="2995997" y="321205"/>
                </a:lnTo>
                <a:lnTo>
                  <a:pt x="2984886" y="323448"/>
                </a:lnTo>
                <a:lnTo>
                  <a:pt x="2975815" y="329567"/>
                </a:lnTo>
                <a:lnTo>
                  <a:pt x="2969699" y="338644"/>
                </a:lnTo>
                <a:lnTo>
                  <a:pt x="2967457" y="349761"/>
                </a:lnTo>
                <a:lnTo>
                  <a:pt x="2969699" y="360878"/>
                </a:lnTo>
                <a:lnTo>
                  <a:pt x="2975815" y="369955"/>
                </a:lnTo>
                <a:lnTo>
                  <a:pt x="2984886" y="376074"/>
                </a:lnTo>
                <a:lnTo>
                  <a:pt x="2995997" y="378317"/>
                </a:lnTo>
                <a:close/>
              </a:path>
              <a:path w="5351780" h="962025">
                <a:moveTo>
                  <a:pt x="2701941" y="381587"/>
                </a:moveTo>
                <a:lnTo>
                  <a:pt x="2714320" y="379085"/>
                </a:lnTo>
                <a:lnTo>
                  <a:pt x="2724430" y="372263"/>
                </a:lnTo>
                <a:lnTo>
                  <a:pt x="2731247" y="362147"/>
                </a:lnTo>
                <a:lnTo>
                  <a:pt x="2733747" y="349761"/>
                </a:lnTo>
                <a:lnTo>
                  <a:pt x="2731247" y="337375"/>
                </a:lnTo>
                <a:lnTo>
                  <a:pt x="2724430" y="327259"/>
                </a:lnTo>
                <a:lnTo>
                  <a:pt x="2714320" y="320437"/>
                </a:lnTo>
                <a:lnTo>
                  <a:pt x="2701941" y="317936"/>
                </a:lnTo>
                <a:lnTo>
                  <a:pt x="2689562" y="320437"/>
                </a:lnTo>
                <a:lnTo>
                  <a:pt x="2679451" y="327259"/>
                </a:lnTo>
                <a:lnTo>
                  <a:pt x="2672632" y="337375"/>
                </a:lnTo>
                <a:lnTo>
                  <a:pt x="2670132" y="349761"/>
                </a:lnTo>
                <a:lnTo>
                  <a:pt x="2672632" y="362147"/>
                </a:lnTo>
                <a:lnTo>
                  <a:pt x="2679451" y="372263"/>
                </a:lnTo>
                <a:lnTo>
                  <a:pt x="2689562" y="379085"/>
                </a:lnTo>
                <a:lnTo>
                  <a:pt x="2701941" y="381587"/>
                </a:lnTo>
                <a:close/>
              </a:path>
              <a:path w="5351780" h="962025">
                <a:moveTo>
                  <a:pt x="2407885" y="384039"/>
                </a:moveTo>
                <a:lnTo>
                  <a:pt x="2421208" y="381345"/>
                </a:lnTo>
                <a:lnTo>
                  <a:pt x="2432092" y="374001"/>
                </a:lnTo>
                <a:lnTo>
                  <a:pt x="2439432" y="363110"/>
                </a:lnTo>
                <a:lnTo>
                  <a:pt x="2442124" y="349778"/>
                </a:lnTo>
                <a:lnTo>
                  <a:pt x="2439432" y="336445"/>
                </a:lnTo>
                <a:lnTo>
                  <a:pt x="2432092" y="325554"/>
                </a:lnTo>
                <a:lnTo>
                  <a:pt x="2421208" y="318210"/>
                </a:lnTo>
                <a:lnTo>
                  <a:pt x="2407885" y="315516"/>
                </a:lnTo>
                <a:lnTo>
                  <a:pt x="2394560" y="318210"/>
                </a:lnTo>
                <a:lnTo>
                  <a:pt x="2383676" y="325554"/>
                </a:lnTo>
                <a:lnTo>
                  <a:pt x="2376335" y="336445"/>
                </a:lnTo>
                <a:lnTo>
                  <a:pt x="2373643" y="349778"/>
                </a:lnTo>
                <a:lnTo>
                  <a:pt x="2376333" y="363110"/>
                </a:lnTo>
                <a:lnTo>
                  <a:pt x="2383669" y="374001"/>
                </a:lnTo>
                <a:lnTo>
                  <a:pt x="2394553" y="381345"/>
                </a:lnTo>
                <a:lnTo>
                  <a:pt x="2407885" y="384039"/>
                </a:lnTo>
                <a:close/>
              </a:path>
              <a:path w="5351780" h="962025">
                <a:moveTo>
                  <a:pt x="2113836" y="386492"/>
                </a:moveTo>
                <a:lnTo>
                  <a:pt x="2128118" y="383606"/>
                </a:lnTo>
                <a:lnTo>
                  <a:pt x="2139781" y="375736"/>
                </a:lnTo>
                <a:lnTo>
                  <a:pt x="2147644" y="364066"/>
                </a:lnTo>
                <a:lnTo>
                  <a:pt x="2150528" y="349778"/>
                </a:lnTo>
                <a:lnTo>
                  <a:pt x="2147644" y="335491"/>
                </a:lnTo>
                <a:lnTo>
                  <a:pt x="2139781" y="323820"/>
                </a:lnTo>
                <a:lnTo>
                  <a:pt x="2128118" y="315950"/>
                </a:lnTo>
                <a:lnTo>
                  <a:pt x="2113836" y="313063"/>
                </a:lnTo>
                <a:lnTo>
                  <a:pt x="2099554" y="315950"/>
                </a:lnTo>
                <a:lnTo>
                  <a:pt x="2087892" y="323820"/>
                </a:lnTo>
                <a:lnTo>
                  <a:pt x="2080028" y="335491"/>
                </a:lnTo>
                <a:lnTo>
                  <a:pt x="2077145" y="349778"/>
                </a:lnTo>
                <a:lnTo>
                  <a:pt x="2080028" y="364066"/>
                </a:lnTo>
                <a:lnTo>
                  <a:pt x="2087892" y="375736"/>
                </a:lnTo>
                <a:lnTo>
                  <a:pt x="2099554" y="383606"/>
                </a:lnTo>
                <a:lnTo>
                  <a:pt x="2113836" y="386492"/>
                </a:lnTo>
                <a:close/>
              </a:path>
              <a:path w="5351780" h="962025">
                <a:moveTo>
                  <a:pt x="1819781" y="389761"/>
                </a:moveTo>
                <a:lnTo>
                  <a:pt x="1835330" y="386619"/>
                </a:lnTo>
                <a:lnTo>
                  <a:pt x="1848024" y="378051"/>
                </a:lnTo>
                <a:lnTo>
                  <a:pt x="1856581" y="365342"/>
                </a:lnTo>
                <a:lnTo>
                  <a:pt x="1859718" y="349778"/>
                </a:lnTo>
                <a:lnTo>
                  <a:pt x="1856581" y="334214"/>
                </a:lnTo>
                <a:lnTo>
                  <a:pt x="1848024" y="321504"/>
                </a:lnTo>
                <a:lnTo>
                  <a:pt x="1835330" y="312936"/>
                </a:lnTo>
                <a:lnTo>
                  <a:pt x="1819781" y="309794"/>
                </a:lnTo>
                <a:lnTo>
                  <a:pt x="1804226" y="312936"/>
                </a:lnTo>
                <a:lnTo>
                  <a:pt x="1791520" y="321504"/>
                </a:lnTo>
                <a:lnTo>
                  <a:pt x="1782952" y="334214"/>
                </a:lnTo>
                <a:lnTo>
                  <a:pt x="1779810" y="349778"/>
                </a:lnTo>
                <a:lnTo>
                  <a:pt x="1782952" y="365342"/>
                </a:lnTo>
                <a:lnTo>
                  <a:pt x="1791520" y="378051"/>
                </a:lnTo>
                <a:lnTo>
                  <a:pt x="1804226" y="386619"/>
                </a:lnTo>
                <a:lnTo>
                  <a:pt x="1819781" y="389761"/>
                </a:lnTo>
                <a:close/>
              </a:path>
              <a:path w="5351780" h="962025">
                <a:moveTo>
                  <a:pt x="1525725" y="392214"/>
                </a:moveTo>
                <a:lnTo>
                  <a:pt x="1542226" y="388880"/>
                </a:lnTo>
                <a:lnTo>
                  <a:pt x="1555703" y="379788"/>
                </a:lnTo>
                <a:lnTo>
                  <a:pt x="1564789" y="366304"/>
                </a:lnTo>
                <a:lnTo>
                  <a:pt x="1568122" y="349794"/>
                </a:lnTo>
                <a:lnTo>
                  <a:pt x="1564789" y="333284"/>
                </a:lnTo>
                <a:lnTo>
                  <a:pt x="1555703" y="319801"/>
                </a:lnTo>
                <a:lnTo>
                  <a:pt x="1542226" y="310711"/>
                </a:lnTo>
                <a:lnTo>
                  <a:pt x="1525725" y="307377"/>
                </a:lnTo>
                <a:lnTo>
                  <a:pt x="1509223" y="310711"/>
                </a:lnTo>
                <a:lnTo>
                  <a:pt x="1495747" y="319801"/>
                </a:lnTo>
                <a:lnTo>
                  <a:pt x="1486660" y="333284"/>
                </a:lnTo>
                <a:lnTo>
                  <a:pt x="1483328" y="349794"/>
                </a:lnTo>
                <a:lnTo>
                  <a:pt x="1486660" y="366304"/>
                </a:lnTo>
                <a:lnTo>
                  <a:pt x="1495747" y="379788"/>
                </a:lnTo>
                <a:lnTo>
                  <a:pt x="1509223" y="388880"/>
                </a:lnTo>
                <a:lnTo>
                  <a:pt x="1525725" y="392214"/>
                </a:lnTo>
                <a:close/>
              </a:path>
              <a:path w="5351780" h="962025">
                <a:moveTo>
                  <a:pt x="1231669" y="394666"/>
                </a:moveTo>
                <a:lnTo>
                  <a:pt x="1249117" y="391140"/>
                </a:lnTo>
                <a:lnTo>
                  <a:pt x="1263364" y="381524"/>
                </a:lnTo>
                <a:lnTo>
                  <a:pt x="1272970" y="367260"/>
                </a:lnTo>
                <a:lnTo>
                  <a:pt x="1276492" y="349794"/>
                </a:lnTo>
                <a:lnTo>
                  <a:pt x="1272970" y="332328"/>
                </a:lnTo>
                <a:lnTo>
                  <a:pt x="1263364" y="318066"/>
                </a:lnTo>
                <a:lnTo>
                  <a:pt x="1249117" y="308451"/>
                </a:lnTo>
                <a:lnTo>
                  <a:pt x="1231669" y="304925"/>
                </a:lnTo>
                <a:lnTo>
                  <a:pt x="1214203" y="308451"/>
                </a:lnTo>
                <a:lnTo>
                  <a:pt x="1199945" y="318066"/>
                </a:lnTo>
                <a:lnTo>
                  <a:pt x="1190336" y="332328"/>
                </a:lnTo>
                <a:lnTo>
                  <a:pt x="1186813" y="349794"/>
                </a:lnTo>
                <a:lnTo>
                  <a:pt x="1190336" y="367260"/>
                </a:lnTo>
                <a:lnTo>
                  <a:pt x="1199945" y="381524"/>
                </a:lnTo>
                <a:lnTo>
                  <a:pt x="1214203" y="391140"/>
                </a:lnTo>
                <a:lnTo>
                  <a:pt x="1231669" y="394666"/>
                </a:lnTo>
                <a:close/>
              </a:path>
              <a:path w="5351780" h="962025">
                <a:moveTo>
                  <a:pt x="937613" y="397116"/>
                </a:moveTo>
                <a:lnTo>
                  <a:pt x="956012" y="393397"/>
                </a:lnTo>
                <a:lnTo>
                  <a:pt x="971042" y="383256"/>
                </a:lnTo>
                <a:lnTo>
                  <a:pt x="981178" y="368214"/>
                </a:lnTo>
                <a:lnTo>
                  <a:pt x="984896" y="349794"/>
                </a:lnTo>
                <a:lnTo>
                  <a:pt x="981178" y="331374"/>
                </a:lnTo>
                <a:lnTo>
                  <a:pt x="971042" y="316332"/>
                </a:lnTo>
                <a:lnTo>
                  <a:pt x="956012" y="306191"/>
                </a:lnTo>
                <a:lnTo>
                  <a:pt x="937613" y="302472"/>
                </a:lnTo>
                <a:lnTo>
                  <a:pt x="919196" y="306191"/>
                </a:lnTo>
                <a:lnTo>
                  <a:pt x="904156" y="316332"/>
                </a:lnTo>
                <a:lnTo>
                  <a:pt x="894016" y="331374"/>
                </a:lnTo>
                <a:lnTo>
                  <a:pt x="890298" y="349794"/>
                </a:lnTo>
                <a:lnTo>
                  <a:pt x="894016" y="368214"/>
                </a:lnTo>
                <a:lnTo>
                  <a:pt x="904156" y="383256"/>
                </a:lnTo>
                <a:lnTo>
                  <a:pt x="919196" y="393397"/>
                </a:lnTo>
                <a:lnTo>
                  <a:pt x="937613" y="397116"/>
                </a:lnTo>
                <a:close/>
              </a:path>
              <a:path w="5351780" h="962025">
                <a:moveTo>
                  <a:pt x="643558" y="399568"/>
                </a:moveTo>
                <a:lnTo>
                  <a:pt x="662922" y="395657"/>
                </a:lnTo>
                <a:lnTo>
                  <a:pt x="678733" y="384991"/>
                </a:lnTo>
                <a:lnTo>
                  <a:pt x="689391" y="369170"/>
                </a:lnTo>
                <a:lnTo>
                  <a:pt x="693299" y="349794"/>
                </a:lnTo>
                <a:lnTo>
                  <a:pt x="689391" y="330418"/>
                </a:lnTo>
                <a:lnTo>
                  <a:pt x="678733" y="314597"/>
                </a:lnTo>
                <a:lnTo>
                  <a:pt x="662922" y="303931"/>
                </a:lnTo>
                <a:lnTo>
                  <a:pt x="643558" y="300020"/>
                </a:lnTo>
                <a:lnTo>
                  <a:pt x="624188" y="303931"/>
                </a:lnTo>
                <a:lnTo>
                  <a:pt x="608367" y="314597"/>
                </a:lnTo>
                <a:lnTo>
                  <a:pt x="597697" y="330418"/>
                </a:lnTo>
                <a:lnTo>
                  <a:pt x="593783" y="349794"/>
                </a:lnTo>
                <a:lnTo>
                  <a:pt x="597697" y="369170"/>
                </a:lnTo>
                <a:lnTo>
                  <a:pt x="608367" y="384991"/>
                </a:lnTo>
                <a:lnTo>
                  <a:pt x="624188" y="395657"/>
                </a:lnTo>
                <a:lnTo>
                  <a:pt x="643558" y="399568"/>
                </a:lnTo>
                <a:close/>
              </a:path>
              <a:path w="5351780" h="962025">
                <a:moveTo>
                  <a:pt x="349502" y="402837"/>
                </a:moveTo>
                <a:lnTo>
                  <a:pt x="370121" y="398669"/>
                </a:lnTo>
                <a:lnTo>
                  <a:pt x="386964" y="387303"/>
                </a:lnTo>
                <a:lnTo>
                  <a:pt x="398324" y="370447"/>
                </a:lnTo>
                <a:lnTo>
                  <a:pt x="402490" y="349810"/>
                </a:lnTo>
                <a:lnTo>
                  <a:pt x="398324" y="329175"/>
                </a:lnTo>
                <a:lnTo>
                  <a:pt x="386964" y="312319"/>
                </a:lnTo>
                <a:lnTo>
                  <a:pt x="370121" y="300952"/>
                </a:lnTo>
                <a:lnTo>
                  <a:pt x="349502" y="296783"/>
                </a:lnTo>
                <a:lnTo>
                  <a:pt x="328865" y="300952"/>
                </a:lnTo>
                <a:lnTo>
                  <a:pt x="312011" y="312319"/>
                </a:lnTo>
                <a:lnTo>
                  <a:pt x="300648" y="329175"/>
                </a:lnTo>
                <a:lnTo>
                  <a:pt x="296481" y="349810"/>
                </a:lnTo>
                <a:lnTo>
                  <a:pt x="300648" y="370447"/>
                </a:lnTo>
                <a:lnTo>
                  <a:pt x="312011" y="387303"/>
                </a:lnTo>
                <a:lnTo>
                  <a:pt x="328865" y="398669"/>
                </a:lnTo>
                <a:lnTo>
                  <a:pt x="349502" y="402837"/>
                </a:lnTo>
                <a:close/>
              </a:path>
              <a:path w="5351780" h="962025">
                <a:moveTo>
                  <a:pt x="55413" y="405290"/>
                </a:moveTo>
                <a:lnTo>
                  <a:pt x="76997" y="400929"/>
                </a:lnTo>
                <a:lnTo>
                  <a:pt x="94622" y="389038"/>
                </a:lnTo>
                <a:lnTo>
                  <a:pt x="106504" y="371403"/>
                </a:lnTo>
                <a:lnTo>
                  <a:pt x="110861" y="349810"/>
                </a:lnTo>
                <a:lnTo>
                  <a:pt x="106504" y="328219"/>
                </a:lnTo>
                <a:lnTo>
                  <a:pt x="94622" y="310583"/>
                </a:lnTo>
                <a:lnTo>
                  <a:pt x="76997" y="298692"/>
                </a:lnTo>
                <a:lnTo>
                  <a:pt x="55413" y="294331"/>
                </a:lnTo>
                <a:lnTo>
                  <a:pt x="33849" y="298692"/>
                </a:lnTo>
                <a:lnTo>
                  <a:pt x="16234" y="310583"/>
                </a:lnTo>
                <a:lnTo>
                  <a:pt x="4356" y="328219"/>
                </a:lnTo>
                <a:lnTo>
                  <a:pt x="0" y="349810"/>
                </a:lnTo>
                <a:lnTo>
                  <a:pt x="4351" y="371403"/>
                </a:lnTo>
                <a:lnTo>
                  <a:pt x="16222" y="389038"/>
                </a:lnTo>
                <a:lnTo>
                  <a:pt x="33835" y="400929"/>
                </a:lnTo>
                <a:lnTo>
                  <a:pt x="55413" y="405290"/>
                </a:lnTo>
                <a:close/>
              </a:path>
              <a:path w="5351780" h="962025">
                <a:moveTo>
                  <a:pt x="5053039" y="646496"/>
                </a:moveTo>
                <a:lnTo>
                  <a:pt x="5055750" y="646496"/>
                </a:lnTo>
                <a:lnTo>
                  <a:pt x="5056846" y="645400"/>
                </a:lnTo>
                <a:lnTo>
                  <a:pt x="5056846" y="642689"/>
                </a:lnTo>
                <a:lnTo>
                  <a:pt x="5055750" y="641590"/>
                </a:lnTo>
                <a:lnTo>
                  <a:pt x="5053039" y="641590"/>
                </a:lnTo>
                <a:lnTo>
                  <a:pt x="5051944" y="642689"/>
                </a:lnTo>
                <a:lnTo>
                  <a:pt x="5051944" y="645400"/>
                </a:lnTo>
                <a:lnTo>
                  <a:pt x="5053039" y="646496"/>
                </a:lnTo>
                <a:close/>
              </a:path>
              <a:path w="5351780" h="962025">
                <a:moveTo>
                  <a:pt x="4756284" y="651385"/>
                </a:moveTo>
                <a:lnTo>
                  <a:pt x="4764390" y="651385"/>
                </a:lnTo>
                <a:lnTo>
                  <a:pt x="4767672" y="648099"/>
                </a:lnTo>
                <a:lnTo>
                  <a:pt x="4767672" y="639990"/>
                </a:lnTo>
                <a:lnTo>
                  <a:pt x="4764390" y="636705"/>
                </a:lnTo>
                <a:lnTo>
                  <a:pt x="4756284" y="636705"/>
                </a:lnTo>
                <a:lnTo>
                  <a:pt x="4753002" y="639990"/>
                </a:lnTo>
                <a:lnTo>
                  <a:pt x="4753002" y="648099"/>
                </a:lnTo>
                <a:lnTo>
                  <a:pt x="4756284" y="651385"/>
                </a:lnTo>
                <a:close/>
              </a:path>
              <a:path w="5351780" h="962025">
                <a:moveTo>
                  <a:pt x="4459533" y="656270"/>
                </a:moveTo>
                <a:lnTo>
                  <a:pt x="4473043" y="656270"/>
                </a:lnTo>
                <a:lnTo>
                  <a:pt x="4478515" y="650794"/>
                </a:lnTo>
                <a:lnTo>
                  <a:pt x="4478515" y="637259"/>
                </a:lnTo>
                <a:lnTo>
                  <a:pt x="4473043" y="631783"/>
                </a:lnTo>
                <a:lnTo>
                  <a:pt x="4459517" y="631783"/>
                </a:lnTo>
                <a:lnTo>
                  <a:pt x="4454045" y="637259"/>
                </a:lnTo>
                <a:lnTo>
                  <a:pt x="4454045" y="650794"/>
                </a:lnTo>
                <a:lnTo>
                  <a:pt x="4459533" y="656270"/>
                </a:lnTo>
                <a:close/>
              </a:path>
              <a:path w="5351780" h="962025">
                <a:moveTo>
                  <a:pt x="4163222" y="660359"/>
                </a:moveTo>
                <a:lnTo>
                  <a:pt x="4181227" y="660359"/>
                </a:lnTo>
                <a:lnTo>
                  <a:pt x="4188529" y="653050"/>
                </a:lnTo>
                <a:lnTo>
                  <a:pt x="4188529" y="635036"/>
                </a:lnTo>
                <a:lnTo>
                  <a:pt x="4181227" y="627730"/>
                </a:lnTo>
                <a:lnTo>
                  <a:pt x="4163222" y="627730"/>
                </a:lnTo>
                <a:lnTo>
                  <a:pt x="4155920" y="635036"/>
                </a:lnTo>
                <a:lnTo>
                  <a:pt x="4155920" y="653050"/>
                </a:lnTo>
                <a:lnTo>
                  <a:pt x="4163222" y="660359"/>
                </a:lnTo>
                <a:close/>
              </a:path>
              <a:path w="5351780" h="962025">
                <a:moveTo>
                  <a:pt x="3878167" y="663628"/>
                </a:moveTo>
                <a:lnTo>
                  <a:pt x="3885787" y="662090"/>
                </a:lnTo>
                <a:lnTo>
                  <a:pt x="3892008" y="657895"/>
                </a:lnTo>
                <a:lnTo>
                  <a:pt x="3896202" y="651669"/>
                </a:lnTo>
                <a:lnTo>
                  <a:pt x="3897739" y="644043"/>
                </a:lnTo>
                <a:lnTo>
                  <a:pt x="3896202" y="636418"/>
                </a:lnTo>
                <a:lnTo>
                  <a:pt x="3892008" y="630194"/>
                </a:lnTo>
                <a:lnTo>
                  <a:pt x="3885787" y="625999"/>
                </a:lnTo>
                <a:lnTo>
                  <a:pt x="3878167" y="624461"/>
                </a:lnTo>
                <a:lnTo>
                  <a:pt x="3870547" y="625999"/>
                </a:lnTo>
                <a:lnTo>
                  <a:pt x="3864326" y="630194"/>
                </a:lnTo>
                <a:lnTo>
                  <a:pt x="3860132" y="636418"/>
                </a:lnTo>
                <a:lnTo>
                  <a:pt x="3858595" y="644043"/>
                </a:lnTo>
                <a:lnTo>
                  <a:pt x="3860132" y="651669"/>
                </a:lnTo>
                <a:lnTo>
                  <a:pt x="3864326" y="657895"/>
                </a:lnTo>
                <a:lnTo>
                  <a:pt x="3870547" y="662090"/>
                </a:lnTo>
                <a:lnTo>
                  <a:pt x="3878167" y="663628"/>
                </a:lnTo>
                <a:close/>
              </a:path>
              <a:path w="5351780" h="962025">
                <a:moveTo>
                  <a:pt x="3584111" y="666894"/>
                </a:moveTo>
                <a:lnTo>
                  <a:pt x="3593000" y="665098"/>
                </a:lnTo>
                <a:lnTo>
                  <a:pt x="3600259" y="660201"/>
                </a:lnTo>
                <a:lnTo>
                  <a:pt x="3605154" y="652938"/>
                </a:lnTo>
                <a:lnTo>
                  <a:pt x="3606949" y="644043"/>
                </a:lnTo>
                <a:lnTo>
                  <a:pt x="3605154" y="635150"/>
                </a:lnTo>
                <a:lnTo>
                  <a:pt x="3600259" y="627886"/>
                </a:lnTo>
                <a:lnTo>
                  <a:pt x="3593000" y="622988"/>
                </a:lnTo>
                <a:lnTo>
                  <a:pt x="3584111" y="621192"/>
                </a:lnTo>
                <a:lnTo>
                  <a:pt x="3575223" y="622988"/>
                </a:lnTo>
                <a:lnTo>
                  <a:pt x="3567963" y="627886"/>
                </a:lnTo>
                <a:lnTo>
                  <a:pt x="3563068" y="635150"/>
                </a:lnTo>
                <a:lnTo>
                  <a:pt x="3561273" y="644043"/>
                </a:lnTo>
                <a:lnTo>
                  <a:pt x="3563068" y="652938"/>
                </a:lnTo>
                <a:lnTo>
                  <a:pt x="3567963" y="660201"/>
                </a:lnTo>
                <a:lnTo>
                  <a:pt x="3575223" y="665098"/>
                </a:lnTo>
                <a:lnTo>
                  <a:pt x="3584111" y="666894"/>
                </a:lnTo>
                <a:close/>
              </a:path>
              <a:path w="5351780" h="962025">
                <a:moveTo>
                  <a:pt x="3290052" y="669347"/>
                </a:moveTo>
                <a:lnTo>
                  <a:pt x="3299887" y="667359"/>
                </a:lnTo>
                <a:lnTo>
                  <a:pt x="3307921" y="661939"/>
                </a:lnTo>
                <a:lnTo>
                  <a:pt x="3313339" y="653901"/>
                </a:lnTo>
                <a:lnTo>
                  <a:pt x="3315326" y="644059"/>
                </a:lnTo>
                <a:lnTo>
                  <a:pt x="3313339" y="634220"/>
                </a:lnTo>
                <a:lnTo>
                  <a:pt x="3307921" y="626181"/>
                </a:lnTo>
                <a:lnTo>
                  <a:pt x="3299887" y="620760"/>
                </a:lnTo>
                <a:lnTo>
                  <a:pt x="3290052" y="618772"/>
                </a:lnTo>
                <a:lnTo>
                  <a:pt x="3280219" y="620760"/>
                </a:lnTo>
                <a:lnTo>
                  <a:pt x="3272186" y="626181"/>
                </a:lnTo>
                <a:lnTo>
                  <a:pt x="3266769" y="634220"/>
                </a:lnTo>
                <a:lnTo>
                  <a:pt x="3264782" y="644059"/>
                </a:lnTo>
                <a:lnTo>
                  <a:pt x="3266766" y="653901"/>
                </a:lnTo>
                <a:lnTo>
                  <a:pt x="3272180" y="661939"/>
                </a:lnTo>
                <a:lnTo>
                  <a:pt x="3280212" y="667359"/>
                </a:lnTo>
                <a:lnTo>
                  <a:pt x="3290052" y="669347"/>
                </a:lnTo>
                <a:close/>
              </a:path>
              <a:path w="5351780" h="962025">
                <a:moveTo>
                  <a:pt x="2995997" y="672616"/>
                </a:moveTo>
                <a:lnTo>
                  <a:pt x="3007107" y="670372"/>
                </a:lnTo>
                <a:lnTo>
                  <a:pt x="3016178" y="664253"/>
                </a:lnTo>
                <a:lnTo>
                  <a:pt x="3022294" y="655176"/>
                </a:lnTo>
                <a:lnTo>
                  <a:pt x="3024536" y="644059"/>
                </a:lnTo>
                <a:lnTo>
                  <a:pt x="3022294" y="632942"/>
                </a:lnTo>
                <a:lnTo>
                  <a:pt x="3016178" y="623866"/>
                </a:lnTo>
                <a:lnTo>
                  <a:pt x="3007107" y="617747"/>
                </a:lnTo>
                <a:lnTo>
                  <a:pt x="2995997" y="615503"/>
                </a:lnTo>
                <a:lnTo>
                  <a:pt x="2984886" y="617747"/>
                </a:lnTo>
                <a:lnTo>
                  <a:pt x="2975815" y="623866"/>
                </a:lnTo>
                <a:lnTo>
                  <a:pt x="2969699" y="632942"/>
                </a:lnTo>
                <a:lnTo>
                  <a:pt x="2967457" y="644059"/>
                </a:lnTo>
                <a:lnTo>
                  <a:pt x="2969699" y="655176"/>
                </a:lnTo>
                <a:lnTo>
                  <a:pt x="2975815" y="664253"/>
                </a:lnTo>
                <a:lnTo>
                  <a:pt x="2984886" y="670372"/>
                </a:lnTo>
                <a:lnTo>
                  <a:pt x="2995997" y="672616"/>
                </a:lnTo>
                <a:close/>
              </a:path>
              <a:path w="5351780" h="962025">
                <a:moveTo>
                  <a:pt x="2701941" y="675888"/>
                </a:moveTo>
                <a:lnTo>
                  <a:pt x="2714320" y="673386"/>
                </a:lnTo>
                <a:lnTo>
                  <a:pt x="2724430" y="666563"/>
                </a:lnTo>
                <a:lnTo>
                  <a:pt x="2731247" y="656446"/>
                </a:lnTo>
                <a:lnTo>
                  <a:pt x="2733747" y="644059"/>
                </a:lnTo>
                <a:lnTo>
                  <a:pt x="2731247" y="631674"/>
                </a:lnTo>
                <a:lnTo>
                  <a:pt x="2724430" y="621557"/>
                </a:lnTo>
                <a:lnTo>
                  <a:pt x="2714320" y="614736"/>
                </a:lnTo>
                <a:lnTo>
                  <a:pt x="2701941" y="612234"/>
                </a:lnTo>
                <a:lnTo>
                  <a:pt x="2689562" y="614736"/>
                </a:lnTo>
                <a:lnTo>
                  <a:pt x="2679451" y="621557"/>
                </a:lnTo>
                <a:lnTo>
                  <a:pt x="2672632" y="631674"/>
                </a:lnTo>
                <a:lnTo>
                  <a:pt x="2670132" y="644059"/>
                </a:lnTo>
                <a:lnTo>
                  <a:pt x="2672632" y="656446"/>
                </a:lnTo>
                <a:lnTo>
                  <a:pt x="2679451" y="666563"/>
                </a:lnTo>
                <a:lnTo>
                  <a:pt x="2689562" y="673386"/>
                </a:lnTo>
                <a:lnTo>
                  <a:pt x="2701941" y="675888"/>
                </a:lnTo>
                <a:close/>
              </a:path>
              <a:path w="5351780" h="962025">
                <a:moveTo>
                  <a:pt x="2407885" y="678338"/>
                </a:moveTo>
                <a:lnTo>
                  <a:pt x="2421208" y="675644"/>
                </a:lnTo>
                <a:lnTo>
                  <a:pt x="2432092" y="668299"/>
                </a:lnTo>
                <a:lnTo>
                  <a:pt x="2439432" y="657408"/>
                </a:lnTo>
                <a:lnTo>
                  <a:pt x="2442124" y="644076"/>
                </a:lnTo>
                <a:lnTo>
                  <a:pt x="2439432" y="630744"/>
                </a:lnTo>
                <a:lnTo>
                  <a:pt x="2432092" y="619853"/>
                </a:lnTo>
                <a:lnTo>
                  <a:pt x="2421208" y="612508"/>
                </a:lnTo>
                <a:lnTo>
                  <a:pt x="2407885" y="609814"/>
                </a:lnTo>
                <a:lnTo>
                  <a:pt x="2394560" y="612508"/>
                </a:lnTo>
                <a:lnTo>
                  <a:pt x="2383676" y="619853"/>
                </a:lnTo>
                <a:lnTo>
                  <a:pt x="2376335" y="630744"/>
                </a:lnTo>
                <a:lnTo>
                  <a:pt x="2373643" y="644076"/>
                </a:lnTo>
                <a:lnTo>
                  <a:pt x="2376333" y="657408"/>
                </a:lnTo>
                <a:lnTo>
                  <a:pt x="2383669" y="668299"/>
                </a:lnTo>
                <a:lnTo>
                  <a:pt x="2394553" y="675644"/>
                </a:lnTo>
                <a:lnTo>
                  <a:pt x="2407885" y="678338"/>
                </a:lnTo>
                <a:close/>
              </a:path>
              <a:path w="5351780" h="962025">
                <a:moveTo>
                  <a:pt x="2113836" y="680790"/>
                </a:moveTo>
                <a:lnTo>
                  <a:pt x="2128118" y="677904"/>
                </a:lnTo>
                <a:lnTo>
                  <a:pt x="2139781" y="670034"/>
                </a:lnTo>
                <a:lnTo>
                  <a:pt x="2147644" y="658364"/>
                </a:lnTo>
                <a:lnTo>
                  <a:pt x="2150528" y="644076"/>
                </a:lnTo>
                <a:lnTo>
                  <a:pt x="2147644" y="629788"/>
                </a:lnTo>
                <a:lnTo>
                  <a:pt x="2139781" y="618117"/>
                </a:lnTo>
                <a:lnTo>
                  <a:pt x="2128118" y="610248"/>
                </a:lnTo>
                <a:lnTo>
                  <a:pt x="2113836" y="607362"/>
                </a:lnTo>
                <a:lnTo>
                  <a:pt x="2099554" y="610248"/>
                </a:lnTo>
                <a:lnTo>
                  <a:pt x="2087892" y="618117"/>
                </a:lnTo>
                <a:lnTo>
                  <a:pt x="2080028" y="629788"/>
                </a:lnTo>
                <a:lnTo>
                  <a:pt x="2077145" y="644076"/>
                </a:lnTo>
                <a:lnTo>
                  <a:pt x="2080028" y="658364"/>
                </a:lnTo>
                <a:lnTo>
                  <a:pt x="2087892" y="670034"/>
                </a:lnTo>
                <a:lnTo>
                  <a:pt x="2099554" y="677904"/>
                </a:lnTo>
                <a:lnTo>
                  <a:pt x="2113836" y="680790"/>
                </a:lnTo>
                <a:close/>
              </a:path>
              <a:path w="5351780" h="962025">
                <a:moveTo>
                  <a:pt x="1819781" y="684059"/>
                </a:moveTo>
                <a:lnTo>
                  <a:pt x="1835330" y="680917"/>
                </a:lnTo>
                <a:lnTo>
                  <a:pt x="1848024" y="672349"/>
                </a:lnTo>
                <a:lnTo>
                  <a:pt x="1856581" y="659640"/>
                </a:lnTo>
                <a:lnTo>
                  <a:pt x="1859718" y="644076"/>
                </a:lnTo>
                <a:lnTo>
                  <a:pt x="1856581" y="628512"/>
                </a:lnTo>
                <a:lnTo>
                  <a:pt x="1848024" y="615803"/>
                </a:lnTo>
                <a:lnTo>
                  <a:pt x="1835330" y="607234"/>
                </a:lnTo>
                <a:lnTo>
                  <a:pt x="1819781" y="604092"/>
                </a:lnTo>
                <a:lnTo>
                  <a:pt x="1804226" y="607234"/>
                </a:lnTo>
                <a:lnTo>
                  <a:pt x="1791520" y="615803"/>
                </a:lnTo>
                <a:lnTo>
                  <a:pt x="1782952" y="628512"/>
                </a:lnTo>
                <a:lnTo>
                  <a:pt x="1779810" y="644076"/>
                </a:lnTo>
                <a:lnTo>
                  <a:pt x="1782952" y="659640"/>
                </a:lnTo>
                <a:lnTo>
                  <a:pt x="1791520" y="672349"/>
                </a:lnTo>
                <a:lnTo>
                  <a:pt x="1804226" y="680917"/>
                </a:lnTo>
                <a:lnTo>
                  <a:pt x="1819781" y="684059"/>
                </a:lnTo>
                <a:close/>
              </a:path>
              <a:path w="5351780" h="962025">
                <a:moveTo>
                  <a:pt x="1525725" y="686512"/>
                </a:moveTo>
                <a:lnTo>
                  <a:pt x="1542226" y="683178"/>
                </a:lnTo>
                <a:lnTo>
                  <a:pt x="1555703" y="674086"/>
                </a:lnTo>
                <a:lnTo>
                  <a:pt x="1564789" y="660603"/>
                </a:lnTo>
                <a:lnTo>
                  <a:pt x="1568122" y="644092"/>
                </a:lnTo>
                <a:lnTo>
                  <a:pt x="1564789" y="627582"/>
                </a:lnTo>
                <a:lnTo>
                  <a:pt x="1555703" y="614098"/>
                </a:lnTo>
                <a:lnTo>
                  <a:pt x="1542226" y="605006"/>
                </a:lnTo>
                <a:lnTo>
                  <a:pt x="1525725" y="601672"/>
                </a:lnTo>
                <a:lnTo>
                  <a:pt x="1509223" y="605006"/>
                </a:lnTo>
                <a:lnTo>
                  <a:pt x="1495747" y="614098"/>
                </a:lnTo>
                <a:lnTo>
                  <a:pt x="1486660" y="627582"/>
                </a:lnTo>
                <a:lnTo>
                  <a:pt x="1483328" y="644092"/>
                </a:lnTo>
                <a:lnTo>
                  <a:pt x="1486660" y="660603"/>
                </a:lnTo>
                <a:lnTo>
                  <a:pt x="1495747" y="674086"/>
                </a:lnTo>
                <a:lnTo>
                  <a:pt x="1509223" y="683178"/>
                </a:lnTo>
                <a:lnTo>
                  <a:pt x="1525725" y="686512"/>
                </a:lnTo>
                <a:close/>
              </a:path>
              <a:path w="5351780" h="962025">
                <a:moveTo>
                  <a:pt x="1231669" y="688965"/>
                </a:moveTo>
                <a:lnTo>
                  <a:pt x="1249117" y="685438"/>
                </a:lnTo>
                <a:lnTo>
                  <a:pt x="1263364" y="675822"/>
                </a:lnTo>
                <a:lnTo>
                  <a:pt x="1272970" y="661559"/>
                </a:lnTo>
                <a:lnTo>
                  <a:pt x="1276492" y="644092"/>
                </a:lnTo>
                <a:lnTo>
                  <a:pt x="1272970" y="626628"/>
                </a:lnTo>
                <a:lnTo>
                  <a:pt x="1263364" y="612366"/>
                </a:lnTo>
                <a:lnTo>
                  <a:pt x="1249117" y="602750"/>
                </a:lnTo>
                <a:lnTo>
                  <a:pt x="1231669" y="599223"/>
                </a:lnTo>
                <a:lnTo>
                  <a:pt x="1214203" y="602750"/>
                </a:lnTo>
                <a:lnTo>
                  <a:pt x="1199945" y="612366"/>
                </a:lnTo>
                <a:lnTo>
                  <a:pt x="1190336" y="626628"/>
                </a:lnTo>
                <a:lnTo>
                  <a:pt x="1186813" y="644092"/>
                </a:lnTo>
                <a:lnTo>
                  <a:pt x="1190336" y="661559"/>
                </a:lnTo>
                <a:lnTo>
                  <a:pt x="1199945" y="675822"/>
                </a:lnTo>
                <a:lnTo>
                  <a:pt x="1214203" y="685438"/>
                </a:lnTo>
                <a:lnTo>
                  <a:pt x="1231669" y="688965"/>
                </a:lnTo>
                <a:close/>
              </a:path>
              <a:path w="5351780" h="962025">
                <a:moveTo>
                  <a:pt x="937613" y="691414"/>
                </a:moveTo>
                <a:lnTo>
                  <a:pt x="956012" y="687696"/>
                </a:lnTo>
                <a:lnTo>
                  <a:pt x="971042" y="677555"/>
                </a:lnTo>
                <a:lnTo>
                  <a:pt x="981178" y="662514"/>
                </a:lnTo>
                <a:lnTo>
                  <a:pt x="984896" y="644092"/>
                </a:lnTo>
                <a:lnTo>
                  <a:pt x="981178" y="625672"/>
                </a:lnTo>
                <a:lnTo>
                  <a:pt x="971042" y="610630"/>
                </a:lnTo>
                <a:lnTo>
                  <a:pt x="956012" y="600489"/>
                </a:lnTo>
                <a:lnTo>
                  <a:pt x="937613" y="596770"/>
                </a:lnTo>
                <a:lnTo>
                  <a:pt x="919196" y="600489"/>
                </a:lnTo>
                <a:lnTo>
                  <a:pt x="904156" y="610630"/>
                </a:lnTo>
                <a:lnTo>
                  <a:pt x="894016" y="625672"/>
                </a:lnTo>
                <a:lnTo>
                  <a:pt x="890298" y="644092"/>
                </a:lnTo>
                <a:lnTo>
                  <a:pt x="894016" y="662514"/>
                </a:lnTo>
                <a:lnTo>
                  <a:pt x="904156" y="677555"/>
                </a:lnTo>
                <a:lnTo>
                  <a:pt x="919196" y="687696"/>
                </a:lnTo>
                <a:lnTo>
                  <a:pt x="937613" y="691414"/>
                </a:lnTo>
                <a:close/>
              </a:path>
              <a:path w="5351780" h="962025">
                <a:moveTo>
                  <a:pt x="643558" y="693867"/>
                </a:moveTo>
                <a:lnTo>
                  <a:pt x="662922" y="689956"/>
                </a:lnTo>
                <a:lnTo>
                  <a:pt x="678733" y="679290"/>
                </a:lnTo>
                <a:lnTo>
                  <a:pt x="689391" y="663468"/>
                </a:lnTo>
                <a:lnTo>
                  <a:pt x="693299" y="644092"/>
                </a:lnTo>
                <a:lnTo>
                  <a:pt x="689391" y="624716"/>
                </a:lnTo>
                <a:lnTo>
                  <a:pt x="678733" y="608895"/>
                </a:lnTo>
                <a:lnTo>
                  <a:pt x="662922" y="598229"/>
                </a:lnTo>
                <a:lnTo>
                  <a:pt x="643558" y="594318"/>
                </a:lnTo>
                <a:lnTo>
                  <a:pt x="624188" y="598229"/>
                </a:lnTo>
                <a:lnTo>
                  <a:pt x="608367" y="608895"/>
                </a:lnTo>
                <a:lnTo>
                  <a:pt x="597697" y="624716"/>
                </a:lnTo>
                <a:lnTo>
                  <a:pt x="593783" y="644092"/>
                </a:lnTo>
                <a:lnTo>
                  <a:pt x="597697" y="663468"/>
                </a:lnTo>
                <a:lnTo>
                  <a:pt x="608367" y="679290"/>
                </a:lnTo>
                <a:lnTo>
                  <a:pt x="624188" y="689956"/>
                </a:lnTo>
                <a:lnTo>
                  <a:pt x="643558" y="693867"/>
                </a:lnTo>
                <a:close/>
              </a:path>
              <a:path w="5351780" h="962025">
                <a:moveTo>
                  <a:pt x="349502" y="693867"/>
                </a:moveTo>
                <a:lnTo>
                  <a:pt x="368866" y="689956"/>
                </a:lnTo>
                <a:lnTo>
                  <a:pt x="384677" y="679290"/>
                </a:lnTo>
                <a:lnTo>
                  <a:pt x="395336" y="663468"/>
                </a:lnTo>
                <a:lnTo>
                  <a:pt x="399244" y="644092"/>
                </a:lnTo>
                <a:lnTo>
                  <a:pt x="395336" y="624716"/>
                </a:lnTo>
                <a:lnTo>
                  <a:pt x="384677" y="608895"/>
                </a:lnTo>
                <a:lnTo>
                  <a:pt x="368866" y="598229"/>
                </a:lnTo>
                <a:lnTo>
                  <a:pt x="349502" y="594318"/>
                </a:lnTo>
                <a:lnTo>
                  <a:pt x="330133" y="598229"/>
                </a:lnTo>
                <a:lnTo>
                  <a:pt x="314311" y="608895"/>
                </a:lnTo>
                <a:lnTo>
                  <a:pt x="303641" y="624716"/>
                </a:lnTo>
                <a:lnTo>
                  <a:pt x="299728" y="644092"/>
                </a:lnTo>
                <a:lnTo>
                  <a:pt x="303641" y="663468"/>
                </a:lnTo>
                <a:lnTo>
                  <a:pt x="314311" y="679290"/>
                </a:lnTo>
                <a:lnTo>
                  <a:pt x="330133" y="689956"/>
                </a:lnTo>
                <a:lnTo>
                  <a:pt x="349502" y="693867"/>
                </a:lnTo>
                <a:close/>
              </a:path>
              <a:path w="5351780" h="962025">
                <a:moveTo>
                  <a:pt x="55413" y="688161"/>
                </a:moveTo>
                <a:lnTo>
                  <a:pt x="72558" y="684698"/>
                </a:lnTo>
                <a:lnTo>
                  <a:pt x="86555" y="675256"/>
                </a:lnTo>
                <a:lnTo>
                  <a:pt x="95991" y="661253"/>
                </a:lnTo>
                <a:lnTo>
                  <a:pt x="99450" y="644109"/>
                </a:lnTo>
                <a:lnTo>
                  <a:pt x="95991" y="626964"/>
                </a:lnTo>
                <a:lnTo>
                  <a:pt x="86555" y="612961"/>
                </a:lnTo>
                <a:lnTo>
                  <a:pt x="72558" y="603519"/>
                </a:lnTo>
                <a:lnTo>
                  <a:pt x="55413" y="600056"/>
                </a:lnTo>
                <a:lnTo>
                  <a:pt x="38288" y="603519"/>
                </a:lnTo>
                <a:lnTo>
                  <a:pt x="24301" y="612961"/>
                </a:lnTo>
                <a:lnTo>
                  <a:pt x="14869" y="626964"/>
                </a:lnTo>
                <a:lnTo>
                  <a:pt x="11410" y="644109"/>
                </a:lnTo>
                <a:lnTo>
                  <a:pt x="14869" y="661253"/>
                </a:lnTo>
                <a:lnTo>
                  <a:pt x="24301" y="675256"/>
                </a:lnTo>
                <a:lnTo>
                  <a:pt x="38288" y="684698"/>
                </a:lnTo>
                <a:lnTo>
                  <a:pt x="55413" y="688161"/>
                </a:lnTo>
                <a:close/>
              </a:path>
              <a:path w="5351780" h="962025">
                <a:moveTo>
                  <a:pt x="4170426" y="941594"/>
                </a:moveTo>
                <a:lnTo>
                  <a:pt x="4174036" y="941594"/>
                </a:lnTo>
                <a:lnTo>
                  <a:pt x="4175492" y="940142"/>
                </a:lnTo>
                <a:lnTo>
                  <a:pt x="4175492" y="936512"/>
                </a:lnTo>
                <a:lnTo>
                  <a:pt x="4174036" y="935056"/>
                </a:lnTo>
                <a:lnTo>
                  <a:pt x="4170409" y="935056"/>
                </a:lnTo>
                <a:lnTo>
                  <a:pt x="4168957" y="936512"/>
                </a:lnTo>
                <a:lnTo>
                  <a:pt x="4168957" y="940142"/>
                </a:lnTo>
                <a:lnTo>
                  <a:pt x="4170426" y="941594"/>
                </a:lnTo>
                <a:close/>
              </a:path>
              <a:path w="5351780" h="962025">
                <a:moveTo>
                  <a:pt x="3874118" y="945683"/>
                </a:moveTo>
                <a:lnTo>
                  <a:pt x="3882220" y="945683"/>
                </a:lnTo>
                <a:lnTo>
                  <a:pt x="3885502" y="942397"/>
                </a:lnTo>
                <a:lnTo>
                  <a:pt x="3885502" y="934289"/>
                </a:lnTo>
                <a:lnTo>
                  <a:pt x="3882220" y="931003"/>
                </a:lnTo>
                <a:lnTo>
                  <a:pt x="3874118" y="931003"/>
                </a:lnTo>
                <a:lnTo>
                  <a:pt x="3870832" y="934289"/>
                </a:lnTo>
                <a:lnTo>
                  <a:pt x="3870832" y="942397"/>
                </a:lnTo>
                <a:lnTo>
                  <a:pt x="3874118" y="945683"/>
                </a:lnTo>
                <a:close/>
              </a:path>
              <a:path w="5351780" h="962025">
                <a:moveTo>
                  <a:pt x="3578262" y="948952"/>
                </a:moveTo>
                <a:lnTo>
                  <a:pt x="3589958" y="948952"/>
                </a:lnTo>
                <a:lnTo>
                  <a:pt x="3594712" y="944194"/>
                </a:lnTo>
                <a:lnTo>
                  <a:pt x="3594712" y="932492"/>
                </a:lnTo>
                <a:lnTo>
                  <a:pt x="3589958" y="927734"/>
                </a:lnTo>
                <a:lnTo>
                  <a:pt x="3578262" y="927734"/>
                </a:lnTo>
                <a:lnTo>
                  <a:pt x="3573507" y="932492"/>
                </a:lnTo>
                <a:lnTo>
                  <a:pt x="3573507" y="944194"/>
                </a:lnTo>
                <a:lnTo>
                  <a:pt x="3578262" y="948952"/>
                </a:lnTo>
                <a:close/>
              </a:path>
              <a:path w="5351780" h="962025">
                <a:moveTo>
                  <a:pt x="3281950" y="953038"/>
                </a:moveTo>
                <a:lnTo>
                  <a:pt x="3298158" y="953038"/>
                </a:lnTo>
                <a:lnTo>
                  <a:pt x="3304722" y="946467"/>
                </a:lnTo>
                <a:lnTo>
                  <a:pt x="3304722" y="930249"/>
                </a:lnTo>
                <a:lnTo>
                  <a:pt x="3298158" y="923681"/>
                </a:lnTo>
                <a:lnTo>
                  <a:pt x="3281950" y="923681"/>
                </a:lnTo>
                <a:lnTo>
                  <a:pt x="3275382" y="930249"/>
                </a:lnTo>
                <a:lnTo>
                  <a:pt x="3275382" y="946467"/>
                </a:lnTo>
                <a:lnTo>
                  <a:pt x="3281950" y="953038"/>
                </a:lnTo>
                <a:close/>
              </a:path>
              <a:path w="5351780" h="962025">
                <a:moveTo>
                  <a:pt x="2986537" y="955490"/>
                </a:moveTo>
                <a:lnTo>
                  <a:pt x="3005456" y="955490"/>
                </a:lnTo>
                <a:lnTo>
                  <a:pt x="3013119" y="947824"/>
                </a:lnTo>
                <a:lnTo>
                  <a:pt x="3013119" y="928895"/>
                </a:lnTo>
                <a:lnTo>
                  <a:pt x="3005456" y="921229"/>
                </a:lnTo>
                <a:lnTo>
                  <a:pt x="2986537" y="921229"/>
                </a:lnTo>
                <a:lnTo>
                  <a:pt x="2978877" y="928895"/>
                </a:lnTo>
                <a:lnTo>
                  <a:pt x="2978877" y="947824"/>
                </a:lnTo>
                <a:lnTo>
                  <a:pt x="2986537" y="955490"/>
                </a:lnTo>
                <a:close/>
              </a:path>
              <a:path w="5351780" h="962025">
                <a:moveTo>
                  <a:pt x="2701941" y="958759"/>
                </a:moveTo>
                <a:lnTo>
                  <a:pt x="2709876" y="957155"/>
                </a:lnTo>
                <a:lnTo>
                  <a:pt x="2716356" y="952782"/>
                </a:lnTo>
                <a:lnTo>
                  <a:pt x="2720727" y="946297"/>
                </a:lnTo>
                <a:lnTo>
                  <a:pt x="2722330" y="938358"/>
                </a:lnTo>
                <a:lnTo>
                  <a:pt x="2720727" y="930419"/>
                </a:lnTo>
                <a:lnTo>
                  <a:pt x="2716356" y="923935"/>
                </a:lnTo>
                <a:lnTo>
                  <a:pt x="2709876" y="919563"/>
                </a:lnTo>
                <a:lnTo>
                  <a:pt x="2701941" y="917959"/>
                </a:lnTo>
                <a:lnTo>
                  <a:pt x="2694006" y="919563"/>
                </a:lnTo>
                <a:lnTo>
                  <a:pt x="2687525" y="923935"/>
                </a:lnTo>
                <a:lnTo>
                  <a:pt x="2683155" y="930419"/>
                </a:lnTo>
                <a:lnTo>
                  <a:pt x="2681552" y="938358"/>
                </a:lnTo>
                <a:lnTo>
                  <a:pt x="2683155" y="946297"/>
                </a:lnTo>
                <a:lnTo>
                  <a:pt x="2687525" y="952782"/>
                </a:lnTo>
                <a:lnTo>
                  <a:pt x="2694006" y="957155"/>
                </a:lnTo>
                <a:lnTo>
                  <a:pt x="2701941" y="958759"/>
                </a:lnTo>
                <a:close/>
              </a:path>
              <a:path w="5351780" h="962025">
                <a:moveTo>
                  <a:pt x="2407885" y="960392"/>
                </a:moveTo>
                <a:lnTo>
                  <a:pt x="2416460" y="958662"/>
                </a:lnTo>
                <a:lnTo>
                  <a:pt x="2423459" y="953942"/>
                </a:lnTo>
                <a:lnTo>
                  <a:pt x="2428177" y="946938"/>
                </a:lnTo>
                <a:lnTo>
                  <a:pt x="2429907" y="938358"/>
                </a:lnTo>
                <a:lnTo>
                  <a:pt x="2428177" y="929777"/>
                </a:lnTo>
                <a:lnTo>
                  <a:pt x="2423459" y="922774"/>
                </a:lnTo>
                <a:lnTo>
                  <a:pt x="2416460" y="918054"/>
                </a:lnTo>
                <a:lnTo>
                  <a:pt x="2407885" y="916323"/>
                </a:lnTo>
                <a:lnTo>
                  <a:pt x="2399309" y="918054"/>
                </a:lnTo>
                <a:lnTo>
                  <a:pt x="2392309" y="922774"/>
                </a:lnTo>
                <a:lnTo>
                  <a:pt x="2387590" y="929777"/>
                </a:lnTo>
                <a:lnTo>
                  <a:pt x="2385861" y="938358"/>
                </a:lnTo>
                <a:lnTo>
                  <a:pt x="2387593" y="946938"/>
                </a:lnTo>
                <a:lnTo>
                  <a:pt x="2392315" y="953942"/>
                </a:lnTo>
                <a:lnTo>
                  <a:pt x="2399316" y="958662"/>
                </a:lnTo>
                <a:lnTo>
                  <a:pt x="2407885" y="960392"/>
                </a:lnTo>
                <a:close/>
              </a:path>
              <a:path w="5351780" h="962025">
                <a:moveTo>
                  <a:pt x="2113836" y="960392"/>
                </a:moveTo>
                <a:lnTo>
                  <a:pt x="2122406" y="958662"/>
                </a:lnTo>
                <a:lnTo>
                  <a:pt x="2129399" y="953942"/>
                </a:lnTo>
                <a:lnTo>
                  <a:pt x="2134111" y="946938"/>
                </a:lnTo>
                <a:lnTo>
                  <a:pt x="2135838" y="938358"/>
                </a:lnTo>
                <a:lnTo>
                  <a:pt x="2134111" y="929777"/>
                </a:lnTo>
                <a:lnTo>
                  <a:pt x="2129399" y="922774"/>
                </a:lnTo>
                <a:lnTo>
                  <a:pt x="2122406" y="918054"/>
                </a:lnTo>
                <a:lnTo>
                  <a:pt x="2113836" y="916323"/>
                </a:lnTo>
                <a:lnTo>
                  <a:pt x="2105261" y="918054"/>
                </a:lnTo>
                <a:lnTo>
                  <a:pt x="2098257" y="922774"/>
                </a:lnTo>
                <a:lnTo>
                  <a:pt x="2093534" y="929777"/>
                </a:lnTo>
                <a:lnTo>
                  <a:pt x="2091802" y="938358"/>
                </a:lnTo>
                <a:lnTo>
                  <a:pt x="2093534" y="946938"/>
                </a:lnTo>
                <a:lnTo>
                  <a:pt x="2098257" y="953942"/>
                </a:lnTo>
                <a:lnTo>
                  <a:pt x="2105261" y="958662"/>
                </a:lnTo>
                <a:lnTo>
                  <a:pt x="2113836" y="960392"/>
                </a:lnTo>
                <a:close/>
              </a:path>
              <a:path w="5351780" h="962025">
                <a:moveTo>
                  <a:pt x="1819781" y="962028"/>
                </a:moveTo>
                <a:lnTo>
                  <a:pt x="1828980" y="960169"/>
                </a:lnTo>
                <a:lnTo>
                  <a:pt x="1836495" y="955099"/>
                </a:lnTo>
                <a:lnTo>
                  <a:pt x="1841563" y="947580"/>
                </a:lnTo>
                <a:lnTo>
                  <a:pt x="1843422" y="938374"/>
                </a:lnTo>
                <a:lnTo>
                  <a:pt x="1841563" y="929169"/>
                </a:lnTo>
                <a:lnTo>
                  <a:pt x="1836495" y="921651"/>
                </a:lnTo>
                <a:lnTo>
                  <a:pt x="1828980" y="916582"/>
                </a:lnTo>
                <a:lnTo>
                  <a:pt x="1819781" y="914723"/>
                </a:lnTo>
                <a:lnTo>
                  <a:pt x="1810581" y="916582"/>
                </a:lnTo>
                <a:lnTo>
                  <a:pt x="1803066" y="921651"/>
                </a:lnTo>
                <a:lnTo>
                  <a:pt x="1797998" y="929169"/>
                </a:lnTo>
                <a:lnTo>
                  <a:pt x="1796139" y="938374"/>
                </a:lnTo>
                <a:lnTo>
                  <a:pt x="1797998" y="947580"/>
                </a:lnTo>
                <a:lnTo>
                  <a:pt x="1803066" y="955099"/>
                </a:lnTo>
                <a:lnTo>
                  <a:pt x="1810581" y="960169"/>
                </a:lnTo>
                <a:lnTo>
                  <a:pt x="1819781" y="962028"/>
                </a:lnTo>
                <a:close/>
              </a:path>
              <a:path w="5351780" h="962025">
                <a:moveTo>
                  <a:pt x="1525725" y="960392"/>
                </a:moveTo>
                <a:lnTo>
                  <a:pt x="1534295" y="958662"/>
                </a:lnTo>
                <a:lnTo>
                  <a:pt x="1541287" y="953942"/>
                </a:lnTo>
                <a:lnTo>
                  <a:pt x="1545999" y="946938"/>
                </a:lnTo>
                <a:lnTo>
                  <a:pt x="1547726" y="938358"/>
                </a:lnTo>
                <a:lnTo>
                  <a:pt x="1545999" y="929777"/>
                </a:lnTo>
                <a:lnTo>
                  <a:pt x="1541287" y="922774"/>
                </a:lnTo>
                <a:lnTo>
                  <a:pt x="1534295" y="918054"/>
                </a:lnTo>
                <a:lnTo>
                  <a:pt x="1525725" y="916323"/>
                </a:lnTo>
                <a:lnTo>
                  <a:pt x="1517136" y="918054"/>
                </a:lnTo>
                <a:lnTo>
                  <a:pt x="1510133" y="922774"/>
                </a:lnTo>
                <a:lnTo>
                  <a:pt x="1505418" y="929777"/>
                </a:lnTo>
                <a:lnTo>
                  <a:pt x="1503690" y="938358"/>
                </a:lnTo>
                <a:lnTo>
                  <a:pt x="1505423" y="946938"/>
                </a:lnTo>
                <a:lnTo>
                  <a:pt x="1510146" y="953942"/>
                </a:lnTo>
                <a:lnTo>
                  <a:pt x="1517150" y="958662"/>
                </a:lnTo>
                <a:lnTo>
                  <a:pt x="1525725" y="960392"/>
                </a:lnTo>
                <a:close/>
              </a:path>
              <a:path w="5351780" h="962025">
                <a:moveTo>
                  <a:pt x="1231669" y="957943"/>
                </a:moveTo>
                <a:lnTo>
                  <a:pt x="1239279" y="956404"/>
                </a:lnTo>
                <a:lnTo>
                  <a:pt x="1245502" y="952208"/>
                </a:lnTo>
                <a:lnTo>
                  <a:pt x="1249703" y="945983"/>
                </a:lnTo>
                <a:lnTo>
                  <a:pt x="1251245" y="938358"/>
                </a:lnTo>
                <a:lnTo>
                  <a:pt x="1249703" y="930733"/>
                </a:lnTo>
                <a:lnTo>
                  <a:pt x="1245502" y="924509"/>
                </a:lnTo>
                <a:lnTo>
                  <a:pt x="1239279" y="920314"/>
                </a:lnTo>
                <a:lnTo>
                  <a:pt x="1231669" y="918776"/>
                </a:lnTo>
                <a:lnTo>
                  <a:pt x="1224046" y="920314"/>
                </a:lnTo>
                <a:lnTo>
                  <a:pt x="1217824" y="924509"/>
                </a:lnTo>
                <a:lnTo>
                  <a:pt x="1213631" y="930733"/>
                </a:lnTo>
                <a:lnTo>
                  <a:pt x="1212094" y="938358"/>
                </a:lnTo>
                <a:lnTo>
                  <a:pt x="1213631" y="945983"/>
                </a:lnTo>
                <a:lnTo>
                  <a:pt x="1217824" y="952208"/>
                </a:lnTo>
                <a:lnTo>
                  <a:pt x="1224046" y="956404"/>
                </a:lnTo>
                <a:lnTo>
                  <a:pt x="1231669" y="957943"/>
                </a:lnTo>
                <a:close/>
              </a:path>
              <a:path w="5351780" h="962025">
                <a:moveTo>
                  <a:pt x="929055" y="953854"/>
                </a:moveTo>
                <a:lnTo>
                  <a:pt x="946139" y="953854"/>
                </a:lnTo>
                <a:lnTo>
                  <a:pt x="953090" y="946906"/>
                </a:lnTo>
                <a:lnTo>
                  <a:pt x="953090" y="929810"/>
                </a:lnTo>
                <a:lnTo>
                  <a:pt x="946139" y="922861"/>
                </a:lnTo>
                <a:lnTo>
                  <a:pt x="929055" y="922861"/>
                </a:lnTo>
                <a:lnTo>
                  <a:pt x="922104" y="929810"/>
                </a:lnTo>
                <a:lnTo>
                  <a:pt x="922104" y="946906"/>
                </a:lnTo>
                <a:lnTo>
                  <a:pt x="929055" y="953854"/>
                </a:lnTo>
                <a:close/>
              </a:path>
              <a:path w="5351780" h="962025">
                <a:moveTo>
                  <a:pt x="638148" y="948152"/>
                </a:moveTo>
                <a:lnTo>
                  <a:pt x="648935" y="948152"/>
                </a:lnTo>
                <a:lnTo>
                  <a:pt x="653329" y="943768"/>
                </a:lnTo>
                <a:lnTo>
                  <a:pt x="653329" y="932947"/>
                </a:lnTo>
                <a:lnTo>
                  <a:pt x="648935" y="928567"/>
                </a:lnTo>
                <a:lnTo>
                  <a:pt x="638148" y="928567"/>
                </a:lnTo>
                <a:lnTo>
                  <a:pt x="633754" y="932947"/>
                </a:lnTo>
                <a:lnTo>
                  <a:pt x="633754" y="943768"/>
                </a:lnTo>
                <a:lnTo>
                  <a:pt x="638148" y="948152"/>
                </a:lnTo>
                <a:close/>
              </a:path>
              <a:path w="5351780" h="962025">
                <a:moveTo>
                  <a:pt x="347699" y="941627"/>
                </a:moveTo>
                <a:lnTo>
                  <a:pt x="351306" y="941627"/>
                </a:lnTo>
                <a:lnTo>
                  <a:pt x="352748" y="940171"/>
                </a:lnTo>
                <a:lnTo>
                  <a:pt x="352748" y="936545"/>
                </a:lnTo>
                <a:lnTo>
                  <a:pt x="351306" y="935089"/>
                </a:lnTo>
                <a:lnTo>
                  <a:pt x="347666" y="935089"/>
                </a:lnTo>
                <a:lnTo>
                  <a:pt x="346223" y="936545"/>
                </a:lnTo>
                <a:lnTo>
                  <a:pt x="346223" y="940171"/>
                </a:lnTo>
                <a:lnTo>
                  <a:pt x="347699" y="941627"/>
                </a:lnTo>
                <a:close/>
              </a:path>
            </a:pathLst>
          </a:custGeom>
          <a:solidFill>
            <a:srgbClr val="FFFFFF"/>
          </a:solidFill>
        </p:spPr>
        <p:txBody>
          <a:bodyPr wrap="square" lIns="0" tIns="0" rIns="0" bIns="0" rtlCol="0"/>
          <a:lstStyle/>
          <a:p>
            <a:endParaRPr lang="pt-BR" noProof="0"/>
          </a:p>
        </p:txBody>
      </p:sp>
    </p:spTree>
    <p:extLst>
      <p:ext uri="{BB962C8B-B14F-4D97-AF65-F5344CB8AC3E}">
        <p14:creationId xmlns:p14="http://schemas.microsoft.com/office/powerpoint/2010/main" val="29554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771872" y="0"/>
            <a:ext cx="8516127" cy="10286999"/>
            <a:chOff x="9771872" y="0"/>
            <a:chExt cx="8516127" cy="10286999"/>
          </a:xfrm>
        </p:grpSpPr>
        <p:pic>
          <p:nvPicPr>
            <p:cNvPr id="3" name="object 3"/>
            <p:cNvPicPr/>
            <p:nvPr/>
          </p:nvPicPr>
          <p:blipFill>
            <a:blip r:embed="rId2" cstate="print"/>
            <a:stretch>
              <a:fillRect/>
            </a:stretch>
          </p:blipFill>
          <p:spPr>
            <a:xfrm>
              <a:off x="9771872" y="0"/>
              <a:ext cx="8516127" cy="10286999"/>
            </a:xfrm>
            <a:prstGeom prst="rect">
              <a:avLst/>
            </a:prstGeom>
          </p:spPr>
        </p:pic>
        <p:sp>
          <p:nvSpPr>
            <p:cNvPr id="4" name="object 4"/>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grpSp>
      <p:sp>
        <p:nvSpPr>
          <p:cNvPr id="14" name="Elipse 13">
            <a:extLst>
              <a:ext uri="{FF2B5EF4-FFF2-40B4-BE49-F238E27FC236}">
                <a16:creationId xmlns:a16="http://schemas.microsoft.com/office/drawing/2014/main" id="{287C5F9A-68C8-A10B-512B-CBA3C573872A}"/>
              </a:ext>
            </a:extLst>
          </p:cNvPr>
          <p:cNvSpPr/>
          <p:nvPr/>
        </p:nvSpPr>
        <p:spPr>
          <a:xfrm>
            <a:off x="6257490" y="8869110"/>
            <a:ext cx="12317018" cy="7550846"/>
          </a:xfrm>
          <a:prstGeom prst="ellipse">
            <a:avLst/>
          </a:prstGeom>
          <a:solidFill>
            <a:srgbClr val="E68D1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noProof="0">
              <a:solidFill>
                <a:srgbClr val="E68D19"/>
              </a:solidFill>
              <a:ea typeface="Calibri"/>
              <a:cs typeface="Calibri"/>
            </a:endParaRPr>
          </a:p>
        </p:txBody>
      </p:sp>
      <p:sp>
        <p:nvSpPr>
          <p:cNvPr id="10" name="Slide Number Placeholder 9">
            <a:extLst>
              <a:ext uri="{FF2B5EF4-FFF2-40B4-BE49-F238E27FC236}">
                <a16:creationId xmlns:a16="http://schemas.microsoft.com/office/drawing/2014/main" id="{83E845C2-461D-9E5F-78E1-2698FBAC4297}"/>
              </a:ext>
            </a:extLst>
          </p:cNvPr>
          <p:cNvSpPr>
            <a:spLocks noGrp="1"/>
          </p:cNvSpPr>
          <p:nvPr>
            <p:ph type="sldNum" sz="quarter" idx="7"/>
          </p:nvPr>
        </p:nvSpPr>
        <p:spPr>
          <a:xfrm>
            <a:off x="13527937" y="9113869"/>
            <a:ext cx="4206240" cy="923330"/>
          </a:xfrm>
        </p:spPr>
        <p:txBody>
          <a:bodyPr wrap="square" lIns="0" tIns="0" rIns="0" bIns="0" anchor="t">
            <a:spAutoFit/>
          </a:bodyPr>
          <a:lstStyle/>
          <a:p>
            <a:r>
              <a:rPr lang="pt-BR" sz="6000">
                <a:solidFill>
                  <a:schemeClr val="bg1"/>
                </a:solidFill>
              </a:rPr>
              <a:t>55</a:t>
            </a:r>
            <a:endParaRPr lang="pt-BR" sz="6000" noProof="0">
              <a:solidFill>
                <a:schemeClr val="bg1"/>
              </a:solidFill>
            </a:endParaRPr>
          </a:p>
        </p:txBody>
      </p:sp>
      <p:sp>
        <p:nvSpPr>
          <p:cNvPr id="11" name="CaixaDeTexto 10">
            <a:extLst>
              <a:ext uri="{FF2B5EF4-FFF2-40B4-BE49-F238E27FC236}">
                <a16:creationId xmlns:a16="http://schemas.microsoft.com/office/drawing/2014/main" id="{B47BDB5B-BF24-B0E3-AF20-70C6DFFFE136}"/>
              </a:ext>
            </a:extLst>
          </p:cNvPr>
          <p:cNvSpPr txBox="1"/>
          <p:nvPr/>
        </p:nvSpPr>
        <p:spPr>
          <a:xfrm>
            <a:off x="2324657" y="3576344"/>
            <a:ext cx="55832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9600" noProof="0">
                <a:solidFill>
                  <a:srgbClr val="FFFFFF"/>
                </a:solidFill>
                <a:latin typeface="Trebuchet MS"/>
              </a:rPr>
              <a:t>Obrigado!</a:t>
            </a:r>
            <a:r>
              <a:rPr lang="pt-BR" sz="9600" noProof="0">
                <a:latin typeface="Trebuchet MS"/>
              </a:rPr>
              <a:t>​</a:t>
            </a:r>
            <a:endParaRPr lang="pt-BR" sz="9600" noProof="0"/>
          </a:p>
        </p:txBody>
      </p:sp>
      <p:sp>
        <p:nvSpPr>
          <p:cNvPr id="12" name="object 13">
            <a:extLst>
              <a:ext uri="{FF2B5EF4-FFF2-40B4-BE49-F238E27FC236}">
                <a16:creationId xmlns:a16="http://schemas.microsoft.com/office/drawing/2014/main" id="{7FDD0E77-4B5D-6DEC-0348-2CF5F84AF914}"/>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AA686-F8F8-EBA3-861B-2200F02125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83E659-8B24-87C0-A229-90822698ACCD}"/>
              </a:ext>
            </a:extLst>
          </p:cNvPr>
          <p:cNvSpPr>
            <a:spLocks noGrp="1"/>
          </p:cNvSpPr>
          <p:nvPr>
            <p:ph type="sldNum" sz="quarter" idx="7"/>
          </p:nvPr>
        </p:nvSpPr>
        <p:spPr>
          <a:xfrm>
            <a:off x="13533581" y="9017854"/>
            <a:ext cx="4206240" cy="923330"/>
          </a:xfrm>
        </p:spPr>
        <p:txBody>
          <a:bodyPr wrap="square" lIns="0" tIns="0" rIns="0" bIns="0" anchor="t">
            <a:spAutoFit/>
          </a:bodyPr>
          <a:lstStyle/>
          <a:p>
            <a:fld id="{B6F15528-21DE-4FAA-801E-634DDDAF4B2B}" type="slidenum">
              <a:rPr lang="pt-BR" sz="6000" dirty="0">
                <a:solidFill>
                  <a:schemeClr val="bg1"/>
                </a:solidFill>
              </a:rPr>
              <a:t>56</a:t>
            </a:fld>
            <a:endParaRPr lang="pt-BR" sz="6000">
              <a:solidFill>
                <a:schemeClr val="bg1"/>
              </a:solidFill>
            </a:endParaRPr>
          </a:p>
        </p:txBody>
      </p:sp>
      <p:sp>
        <p:nvSpPr>
          <p:cNvPr id="7" name="CaixaDeTexto 6">
            <a:extLst>
              <a:ext uri="{FF2B5EF4-FFF2-40B4-BE49-F238E27FC236}">
                <a16:creationId xmlns:a16="http://schemas.microsoft.com/office/drawing/2014/main" id="{05D36498-97DE-C79C-0652-9DFE85CBB5C1}"/>
              </a:ext>
            </a:extLst>
          </p:cNvPr>
          <p:cNvSpPr txBox="1"/>
          <p:nvPr/>
        </p:nvSpPr>
        <p:spPr>
          <a:xfrm>
            <a:off x="551792" y="1342038"/>
            <a:ext cx="66831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9600">
                <a:solidFill>
                  <a:schemeClr val="bg1"/>
                </a:solidFill>
                <a:latin typeface="Trebuchet MS"/>
              </a:rPr>
              <a:t>Referências</a:t>
            </a:r>
            <a:endParaRPr lang="pt-BR" sz="9600">
              <a:solidFill>
                <a:srgbClr val="E78C2B"/>
              </a:solidFill>
              <a:latin typeface="Trebuchet MS"/>
            </a:endParaRPr>
          </a:p>
        </p:txBody>
      </p:sp>
      <p:sp>
        <p:nvSpPr>
          <p:cNvPr id="3" name="object 2">
            <a:extLst>
              <a:ext uri="{FF2B5EF4-FFF2-40B4-BE49-F238E27FC236}">
                <a16:creationId xmlns:a16="http://schemas.microsoft.com/office/drawing/2014/main" id="{1BAA212B-6BB5-42C9-1010-8BDD9C73BF91}"/>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13">
            <a:extLst>
              <a:ext uri="{FF2B5EF4-FFF2-40B4-BE49-F238E27FC236}">
                <a16:creationId xmlns:a16="http://schemas.microsoft.com/office/drawing/2014/main" id="{49547009-DFAA-8B2D-8CF4-64167F9B8156}"/>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5" name="CaixaDeTexto 4">
            <a:extLst>
              <a:ext uri="{FF2B5EF4-FFF2-40B4-BE49-F238E27FC236}">
                <a16:creationId xmlns:a16="http://schemas.microsoft.com/office/drawing/2014/main" id="{9FA05C74-7C15-9D63-19CA-2A0AA6C95009}"/>
              </a:ext>
            </a:extLst>
          </p:cNvPr>
          <p:cNvSpPr txBox="1"/>
          <p:nvPr/>
        </p:nvSpPr>
        <p:spPr>
          <a:xfrm>
            <a:off x="548014" y="3392009"/>
            <a:ext cx="13344524"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3000" b="1">
                <a:solidFill>
                  <a:schemeClr val="bg1"/>
                </a:solidFill>
                <a:latin typeface="Verdana"/>
                <a:ea typeface="Verdana"/>
              </a:rPr>
              <a:t>PRESS MAVERICK.</a:t>
            </a:r>
            <a:r>
              <a:rPr lang="pt-BR" sz="3000">
                <a:solidFill>
                  <a:schemeClr val="bg1"/>
                </a:solidFill>
                <a:latin typeface="Verdana"/>
                <a:ea typeface="Verdana"/>
              </a:rPr>
              <a:t> </a:t>
            </a:r>
            <a:r>
              <a:rPr lang="pt-BR" sz="3000" i="1">
                <a:solidFill>
                  <a:schemeClr val="bg1"/>
                </a:solidFill>
                <a:latin typeface="Verdana"/>
                <a:ea typeface="Verdana"/>
              </a:rPr>
              <a:t>Future </a:t>
            </a:r>
            <a:r>
              <a:rPr lang="pt-BR" sz="3000" i="1" err="1">
                <a:solidFill>
                  <a:schemeClr val="bg1"/>
                </a:solidFill>
                <a:latin typeface="Verdana"/>
                <a:ea typeface="Verdana"/>
              </a:rPr>
              <a:t>of</a:t>
            </a:r>
            <a:r>
              <a:rPr lang="pt-BR" sz="3000" i="1">
                <a:solidFill>
                  <a:schemeClr val="bg1"/>
                </a:solidFill>
                <a:latin typeface="Verdana"/>
                <a:ea typeface="Verdana"/>
              </a:rPr>
              <a:t> fitness apps: Trends for 2025.</a:t>
            </a:r>
            <a:r>
              <a:rPr lang="pt-BR" sz="3000">
                <a:solidFill>
                  <a:schemeClr val="bg1"/>
                </a:solidFill>
                <a:latin typeface="Verdana"/>
                <a:ea typeface="Verdana"/>
              </a:rPr>
              <a:t> Press Maverick, 2024. Disponível em: </a:t>
            </a:r>
            <a:r>
              <a:rPr lang="pt-BR" sz="3000">
                <a:solidFill>
                  <a:schemeClr val="bg1"/>
                </a:solidFill>
                <a:latin typeface="Verdana"/>
                <a:ea typeface="Verdana"/>
                <a:hlinkClick r:id="rId2">
                  <a:extLst>
                    <a:ext uri="{A12FA001-AC4F-418D-AE19-62706E023703}">
                      <ahyp:hlinkClr xmlns:ahyp="http://schemas.microsoft.com/office/drawing/2018/hyperlinkcolor" val="tx"/>
                    </a:ext>
                  </a:extLst>
                </a:hlinkClick>
              </a:rPr>
              <a:t>https://pressmaverick.com/future-of-fitness-apps-trends-for-2025/</a:t>
            </a:r>
            <a:r>
              <a:rPr lang="pt-BR" sz="3000">
                <a:solidFill>
                  <a:schemeClr val="bg1"/>
                </a:solidFill>
                <a:latin typeface="Verdana"/>
                <a:ea typeface="Verdana"/>
              </a:rPr>
              <a:t>. Acesso em: 24 jun. 2025.</a:t>
            </a:r>
            <a:endParaRPr lang="pt-BR">
              <a:solidFill>
                <a:schemeClr val="bg1"/>
              </a:solidFill>
              <a:latin typeface="Verdana"/>
              <a:ea typeface="Verdana"/>
            </a:endParaRPr>
          </a:p>
          <a:p>
            <a:pPr algn="just"/>
            <a:endParaRPr lang="pt-BR" sz="3000">
              <a:solidFill>
                <a:schemeClr val="bg1"/>
              </a:solidFill>
              <a:latin typeface="Verdana"/>
              <a:ea typeface="Verdana"/>
            </a:endParaRPr>
          </a:p>
          <a:p>
            <a:pPr algn="just"/>
            <a:r>
              <a:rPr lang="pt-BR" sz="3000" b="1">
                <a:solidFill>
                  <a:schemeClr val="bg1"/>
                </a:solidFill>
                <a:latin typeface="Verdana"/>
                <a:ea typeface="Verdana"/>
              </a:rPr>
              <a:t>STATISTA.</a:t>
            </a:r>
            <a:r>
              <a:rPr lang="pt-BR" sz="3000">
                <a:solidFill>
                  <a:schemeClr val="bg1"/>
                </a:solidFill>
                <a:latin typeface="Verdana"/>
                <a:ea typeface="Verdana"/>
              </a:rPr>
              <a:t> </a:t>
            </a:r>
            <a:r>
              <a:rPr lang="pt-BR" sz="3000" i="1">
                <a:solidFill>
                  <a:schemeClr val="bg1"/>
                </a:solidFill>
                <a:latin typeface="Verdana"/>
                <a:ea typeface="Verdana"/>
              </a:rPr>
              <a:t>Fitness Apps – </a:t>
            </a:r>
            <a:r>
              <a:rPr lang="pt-BR" sz="3000" i="1" err="1">
                <a:solidFill>
                  <a:schemeClr val="bg1"/>
                </a:solidFill>
                <a:latin typeface="Verdana"/>
                <a:ea typeface="Verdana"/>
              </a:rPr>
              <a:t>Worldwide</a:t>
            </a:r>
            <a:r>
              <a:rPr lang="pt-BR" sz="3000" i="1">
                <a:solidFill>
                  <a:schemeClr val="bg1"/>
                </a:solidFill>
                <a:latin typeface="Verdana"/>
                <a:ea typeface="Verdana"/>
              </a:rPr>
              <a:t> | </a:t>
            </a:r>
            <a:r>
              <a:rPr lang="pt-BR" sz="3000" i="1" err="1">
                <a:solidFill>
                  <a:schemeClr val="bg1"/>
                </a:solidFill>
                <a:latin typeface="Verdana"/>
                <a:ea typeface="Verdana"/>
              </a:rPr>
              <a:t>Statista</a:t>
            </a:r>
            <a:r>
              <a:rPr lang="pt-BR" sz="3000" i="1">
                <a:solidFill>
                  <a:schemeClr val="bg1"/>
                </a:solidFill>
                <a:latin typeface="Verdana"/>
                <a:ea typeface="Verdana"/>
              </a:rPr>
              <a:t> Market Forecast</a:t>
            </a:r>
            <a:r>
              <a:rPr lang="pt-BR" sz="3000">
                <a:solidFill>
                  <a:schemeClr val="bg1"/>
                </a:solidFill>
                <a:latin typeface="Verdana"/>
                <a:ea typeface="Verdana"/>
              </a:rPr>
              <a:t>. </a:t>
            </a:r>
            <a:r>
              <a:rPr lang="pt-BR" sz="3000" err="1">
                <a:solidFill>
                  <a:schemeClr val="bg1"/>
                </a:solidFill>
                <a:latin typeface="Verdana"/>
                <a:ea typeface="Verdana"/>
              </a:rPr>
              <a:t>Statista</a:t>
            </a:r>
            <a:r>
              <a:rPr lang="pt-BR" sz="3000">
                <a:solidFill>
                  <a:schemeClr val="bg1"/>
                </a:solidFill>
                <a:latin typeface="Verdana"/>
                <a:ea typeface="Verdana"/>
              </a:rPr>
              <a:t>, 2025. Disponível em: </a:t>
            </a:r>
            <a:r>
              <a:rPr lang="pt-BR" sz="3000">
                <a:solidFill>
                  <a:schemeClr val="bg1"/>
                </a:solidFill>
                <a:latin typeface="Verdana"/>
                <a:ea typeface="Verdana"/>
                <a:hlinkClick r:id="rId3">
                  <a:extLst>
                    <a:ext uri="{A12FA001-AC4F-418D-AE19-62706E023703}">
                      <ahyp:hlinkClr xmlns:ahyp="http://schemas.microsoft.com/office/drawing/2018/hyperlinkcolor" val="tx"/>
                    </a:ext>
                  </a:extLst>
                </a:hlinkClick>
              </a:rPr>
              <a:t>https://www.statista.com/outlook/hmo/digital-health/digital-fitness-well-being/health-wellness-coaching/fitness-apps/worldwide</a:t>
            </a:r>
            <a:r>
              <a:rPr lang="pt-BR" sz="3000">
                <a:solidFill>
                  <a:schemeClr val="bg1"/>
                </a:solidFill>
                <a:latin typeface="Verdana"/>
                <a:ea typeface="Verdana"/>
              </a:rPr>
              <a:t>. Acesso em: 24 jun. 2025.</a:t>
            </a:r>
            <a:endParaRPr lang="pt-BR">
              <a:solidFill>
                <a:schemeClr val="bg1"/>
              </a:solidFill>
              <a:latin typeface="Verdana"/>
              <a:ea typeface="Verdana"/>
            </a:endParaRPr>
          </a:p>
          <a:p>
            <a:pPr algn="just"/>
            <a:endParaRPr lang="pt-BR" sz="3000">
              <a:solidFill>
                <a:schemeClr val="bg1"/>
              </a:solidFill>
              <a:latin typeface="Verdana"/>
              <a:ea typeface="Verdana"/>
            </a:endParaRPr>
          </a:p>
        </p:txBody>
      </p:sp>
    </p:spTree>
    <p:extLst>
      <p:ext uri="{BB962C8B-B14F-4D97-AF65-F5344CB8AC3E}">
        <p14:creationId xmlns:p14="http://schemas.microsoft.com/office/powerpoint/2010/main" val="299346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ABE18-F9CA-9159-4A85-EF735EF156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B021BA-9DD5-6282-DDAC-9DE654BE8F27}"/>
              </a:ext>
            </a:extLst>
          </p:cNvPr>
          <p:cNvSpPr>
            <a:spLocks noGrp="1"/>
          </p:cNvSpPr>
          <p:nvPr>
            <p:ph type="sldNum" sz="quarter" idx="7"/>
          </p:nvPr>
        </p:nvSpPr>
        <p:spPr>
          <a:xfrm>
            <a:off x="13644706" y="9033729"/>
            <a:ext cx="4206240" cy="923330"/>
          </a:xfrm>
        </p:spPr>
        <p:txBody>
          <a:bodyPr wrap="square" lIns="0" tIns="0" rIns="0" bIns="0" anchor="t">
            <a:spAutoFit/>
          </a:bodyPr>
          <a:lstStyle/>
          <a:p>
            <a:fld id="{B6F15528-21DE-4FAA-801E-634DDDAF4B2B}" type="slidenum">
              <a:rPr lang="pt-BR" sz="6000" dirty="0">
                <a:solidFill>
                  <a:schemeClr val="bg1"/>
                </a:solidFill>
              </a:rPr>
              <a:t>57</a:t>
            </a:fld>
            <a:endParaRPr lang="pt-BR" sz="6000">
              <a:solidFill>
                <a:schemeClr val="bg1"/>
              </a:solidFill>
            </a:endParaRPr>
          </a:p>
        </p:txBody>
      </p:sp>
      <p:sp>
        <p:nvSpPr>
          <p:cNvPr id="3" name="object 2">
            <a:extLst>
              <a:ext uri="{FF2B5EF4-FFF2-40B4-BE49-F238E27FC236}">
                <a16:creationId xmlns:a16="http://schemas.microsoft.com/office/drawing/2014/main" id="{775AFE31-AACF-2776-51A4-0A700B4B6404}"/>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13">
            <a:extLst>
              <a:ext uri="{FF2B5EF4-FFF2-40B4-BE49-F238E27FC236}">
                <a16:creationId xmlns:a16="http://schemas.microsoft.com/office/drawing/2014/main" id="{A652DBAB-B935-2D01-36B7-324E124610D9}"/>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5" name="CaixaDeTexto 4">
            <a:extLst>
              <a:ext uri="{FF2B5EF4-FFF2-40B4-BE49-F238E27FC236}">
                <a16:creationId xmlns:a16="http://schemas.microsoft.com/office/drawing/2014/main" id="{30716B7B-69DC-5760-6D3C-8CE815A59D67}"/>
              </a:ext>
            </a:extLst>
          </p:cNvPr>
          <p:cNvSpPr txBox="1"/>
          <p:nvPr/>
        </p:nvSpPr>
        <p:spPr>
          <a:xfrm>
            <a:off x="327438" y="370105"/>
            <a:ext cx="13330237" cy="8494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3000">
                <a:solidFill>
                  <a:schemeClr val="bg1"/>
                </a:solidFill>
              </a:rPr>
              <a:t># Reconhecimentos e Direitos Autorais</a:t>
            </a:r>
            <a:endParaRPr lang="pt-BR">
              <a:solidFill>
                <a:schemeClr val="bg1"/>
              </a:solidFill>
            </a:endParaRPr>
          </a:p>
          <a:p>
            <a:pPr algn="just"/>
            <a:endParaRPr lang="pt-BR"/>
          </a:p>
          <a:p>
            <a:pPr algn="just"/>
            <a:r>
              <a:rPr lang="pt-BR" sz="3000">
                <a:solidFill>
                  <a:schemeClr val="bg1"/>
                </a:solidFill>
              </a:rPr>
              <a:t>@autor: ANDRE LUIS AGUIAR DO NASCIMENTO, LEONARDO SAMPAIO SERRA, HUGO SAMUEL DE LIMA OLIVEIRA, LUCAS EMANOEL AMARAL GOMES, WESLEY DOS SANTOS GATINHO</a:t>
            </a:r>
            <a:endParaRPr lang="pt-BR">
              <a:solidFill>
                <a:schemeClr val="bg1"/>
              </a:solidFill>
            </a:endParaRPr>
          </a:p>
          <a:p>
            <a:pPr algn="just"/>
            <a:endParaRPr lang="pt-BR"/>
          </a:p>
          <a:p>
            <a:pPr algn="just"/>
            <a:r>
              <a:rPr lang="pt-BR" sz="3000">
                <a:solidFill>
                  <a:schemeClr val="bg1"/>
                </a:solidFill>
              </a:rPr>
              <a:t>@contato: </a:t>
            </a:r>
            <a:r>
              <a:rPr lang="pt-BR" sz="3000">
                <a:solidFill>
                  <a:schemeClr val="bg1"/>
                </a:solidFill>
                <a:hlinkClick r:id="rId2">
                  <a:extLst>
                    <a:ext uri="{A12FA001-AC4F-418D-AE19-62706E023703}">
                      <ahyp:hlinkClr xmlns:ahyp="http://schemas.microsoft.com/office/drawing/2018/hyperlinkcolor" val="tx"/>
                    </a:ext>
                  </a:extLst>
                </a:hlinkClick>
              </a:rPr>
              <a:t>andre.aguiar@discente.ufma.br</a:t>
            </a:r>
            <a:r>
              <a:rPr lang="pt-BR" sz="3000">
                <a:solidFill>
                  <a:schemeClr val="bg1"/>
                </a:solidFill>
              </a:rPr>
              <a:t>, </a:t>
            </a:r>
            <a:r>
              <a:rPr lang="pt-BR" sz="3000">
                <a:solidFill>
                  <a:schemeClr val="bg1"/>
                </a:solidFill>
                <a:hlinkClick r:id="rId3">
                  <a:extLst>
                    <a:ext uri="{A12FA001-AC4F-418D-AE19-62706E023703}">
                      <ahyp:hlinkClr xmlns:ahyp="http://schemas.microsoft.com/office/drawing/2018/hyperlinkcolor" val="tx"/>
                    </a:ext>
                  </a:extLst>
                </a:hlinkClick>
              </a:rPr>
              <a:t>leonardo.sampaio@discente.ufma.br</a:t>
            </a:r>
            <a:r>
              <a:rPr lang="pt-BR" sz="3000">
                <a:solidFill>
                  <a:schemeClr val="bg1"/>
                </a:solidFill>
              </a:rPr>
              <a:t>, </a:t>
            </a:r>
            <a:r>
              <a:rPr lang="pt-BR" sz="3000">
                <a:solidFill>
                  <a:schemeClr val="bg1"/>
                </a:solidFill>
                <a:hlinkClick r:id="rId4">
                  <a:extLst>
                    <a:ext uri="{A12FA001-AC4F-418D-AE19-62706E023703}">
                      <ahyp:hlinkClr xmlns:ahyp="http://schemas.microsoft.com/office/drawing/2018/hyperlinkcolor" val="tx"/>
                    </a:ext>
                  </a:extLst>
                </a:hlinkClick>
              </a:rPr>
              <a:t>hugo.samuel@discente.ufma.br</a:t>
            </a:r>
            <a:r>
              <a:rPr lang="pt-BR" sz="3000">
                <a:solidFill>
                  <a:schemeClr val="bg1"/>
                </a:solidFill>
              </a:rPr>
              <a:t>, </a:t>
            </a:r>
            <a:r>
              <a:rPr lang="pt-BR" sz="3000">
                <a:solidFill>
                  <a:schemeClr val="bg1"/>
                </a:solidFill>
                <a:hlinkClick r:id="rId5">
                  <a:extLst>
                    <a:ext uri="{A12FA001-AC4F-418D-AE19-62706E023703}">
                      <ahyp:hlinkClr xmlns:ahyp="http://schemas.microsoft.com/office/drawing/2018/hyperlinkcolor" val="tx"/>
                    </a:ext>
                  </a:extLst>
                </a:hlinkClick>
              </a:rPr>
              <a:t>lucas.amaral@discente.ufma.br</a:t>
            </a:r>
            <a:r>
              <a:rPr lang="pt-BR" sz="3000">
                <a:solidFill>
                  <a:schemeClr val="bg1"/>
                </a:solidFill>
              </a:rPr>
              <a:t>, </a:t>
            </a:r>
            <a:r>
              <a:rPr lang="pt-BR" sz="3000">
                <a:solidFill>
                  <a:schemeClr val="bg1"/>
                </a:solidFill>
                <a:hlinkClick r:id="rId6">
                  <a:extLst>
                    <a:ext uri="{A12FA001-AC4F-418D-AE19-62706E023703}">
                      <ahyp:hlinkClr xmlns:ahyp="http://schemas.microsoft.com/office/drawing/2018/hyperlinkcolor" val="tx"/>
                    </a:ext>
                  </a:extLst>
                </a:hlinkClick>
              </a:rPr>
              <a:t>wesley.gatinho@discente.ufma.br</a:t>
            </a:r>
            <a:endParaRPr lang="pt-BR">
              <a:solidFill>
                <a:schemeClr val="bg1"/>
              </a:solidFill>
            </a:endParaRPr>
          </a:p>
          <a:p>
            <a:pPr algn="just"/>
            <a:endParaRPr lang="pt-BR"/>
          </a:p>
          <a:p>
            <a:pPr algn="just"/>
            <a:r>
              <a:rPr lang="pt-BR" sz="3000">
                <a:solidFill>
                  <a:schemeClr val="bg1"/>
                </a:solidFill>
              </a:rPr>
              <a:t>@data última versão: 24/06/2025</a:t>
            </a:r>
            <a:endParaRPr lang="pt-BR">
              <a:solidFill>
                <a:schemeClr val="bg1"/>
              </a:solidFill>
            </a:endParaRPr>
          </a:p>
          <a:p>
            <a:pPr algn="just"/>
            <a:endParaRPr lang="pt-BR"/>
          </a:p>
          <a:p>
            <a:pPr algn="just"/>
            <a:r>
              <a:rPr lang="pt-BR" sz="3000">
                <a:solidFill>
                  <a:schemeClr val="bg1"/>
                </a:solidFill>
              </a:rPr>
              <a:t>@versão: 1.0</a:t>
            </a:r>
            <a:endParaRPr lang="pt-BR">
              <a:solidFill>
                <a:schemeClr val="bg1"/>
              </a:solidFill>
            </a:endParaRPr>
          </a:p>
          <a:p>
            <a:pPr algn="just"/>
            <a:endParaRPr lang="pt-BR"/>
          </a:p>
          <a:p>
            <a:pPr algn="just"/>
            <a:r>
              <a:rPr lang="pt-BR" sz="3000">
                <a:solidFill>
                  <a:schemeClr val="bg1"/>
                </a:solidFill>
              </a:rPr>
              <a:t>@outros repositórios: </a:t>
            </a:r>
            <a:r>
              <a:rPr lang="pt-BR" sz="3000">
                <a:solidFill>
                  <a:schemeClr val="bg1"/>
                </a:solidFill>
                <a:hlinkClick r:id="rId7">
                  <a:extLst>
                    <a:ext uri="{A12FA001-AC4F-418D-AE19-62706E023703}">
                      <ahyp:hlinkClr xmlns:ahyp="http://schemas.microsoft.com/office/drawing/2018/hyperlinkcolor" val="tx"/>
                    </a:ext>
                  </a:extLst>
                </a:hlinkClick>
              </a:rPr>
              <a:t>https://github.com/wesleygatinho/G1_FITAI.git</a:t>
            </a:r>
            <a:endParaRPr lang="pt-BR">
              <a:solidFill>
                <a:schemeClr val="bg1"/>
              </a:solidFill>
            </a:endParaRPr>
          </a:p>
          <a:p>
            <a:pPr algn="just"/>
            <a:endParaRPr lang="pt-BR"/>
          </a:p>
          <a:p>
            <a:pPr algn="just"/>
            <a:r>
              <a:rPr lang="pt-BR" sz="3000">
                <a:solidFill>
                  <a:schemeClr val="bg1"/>
                </a:solidFill>
              </a:rPr>
              <a:t>@Agradecimentos: Universidade Federal do Maranhão (UFMA), Professor Doutor Thales Levi Azevedo Valente, e colegas de curso.</a:t>
            </a:r>
            <a:endParaRPr lang="pt-BR">
              <a:solidFill>
                <a:schemeClr val="bg1"/>
              </a:solidFill>
            </a:endParaRPr>
          </a:p>
          <a:p>
            <a:pPr algn="just"/>
            <a:endParaRPr lang="pt-BR" sz="3000">
              <a:solidFill>
                <a:srgbClr val="FFFFFF"/>
              </a:solidFill>
              <a:latin typeface="Verdana"/>
              <a:ea typeface="Verdana"/>
            </a:endParaRPr>
          </a:p>
          <a:p>
            <a:pPr algn="just"/>
            <a:endParaRPr lang="pt-BR" sz="3000">
              <a:solidFill>
                <a:schemeClr val="bg1"/>
              </a:solidFill>
              <a:latin typeface="Verdana"/>
              <a:ea typeface="Verdana"/>
            </a:endParaRPr>
          </a:p>
        </p:txBody>
      </p:sp>
    </p:spTree>
    <p:extLst>
      <p:ext uri="{BB962C8B-B14F-4D97-AF65-F5344CB8AC3E}">
        <p14:creationId xmlns:p14="http://schemas.microsoft.com/office/powerpoint/2010/main" val="376482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86184-30A0-B166-C6FE-972C174D7CA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E0BE38-5068-8EA8-4B9B-003F0F0267C3}"/>
              </a:ext>
            </a:extLst>
          </p:cNvPr>
          <p:cNvSpPr>
            <a:spLocks noGrp="1"/>
          </p:cNvSpPr>
          <p:nvPr>
            <p:ph type="sldNum" sz="quarter" idx="7"/>
          </p:nvPr>
        </p:nvSpPr>
        <p:spPr>
          <a:xfrm>
            <a:off x="13644706" y="9017854"/>
            <a:ext cx="4206240" cy="923330"/>
          </a:xfrm>
        </p:spPr>
        <p:txBody>
          <a:bodyPr wrap="square" lIns="0" tIns="0" rIns="0" bIns="0" anchor="t">
            <a:spAutoFit/>
          </a:bodyPr>
          <a:lstStyle/>
          <a:p>
            <a:fld id="{B6F15528-21DE-4FAA-801E-634DDDAF4B2B}" type="slidenum">
              <a:rPr lang="pt-BR" sz="6000" dirty="0">
                <a:solidFill>
                  <a:schemeClr val="bg1"/>
                </a:solidFill>
              </a:rPr>
              <a:t>58</a:t>
            </a:fld>
            <a:endParaRPr lang="pt-BR" sz="6000">
              <a:solidFill>
                <a:schemeClr val="bg1"/>
              </a:solidFill>
            </a:endParaRPr>
          </a:p>
        </p:txBody>
      </p:sp>
      <p:sp>
        <p:nvSpPr>
          <p:cNvPr id="3" name="object 2">
            <a:extLst>
              <a:ext uri="{FF2B5EF4-FFF2-40B4-BE49-F238E27FC236}">
                <a16:creationId xmlns:a16="http://schemas.microsoft.com/office/drawing/2014/main" id="{22DB2CC9-1030-7DDF-41BD-5D9B83CF90BD}"/>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13">
            <a:extLst>
              <a:ext uri="{FF2B5EF4-FFF2-40B4-BE49-F238E27FC236}">
                <a16:creationId xmlns:a16="http://schemas.microsoft.com/office/drawing/2014/main" id="{572F7EF3-2F9E-3F39-76BC-1D99B5626D4A}"/>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5" name="CaixaDeTexto 4">
            <a:extLst>
              <a:ext uri="{FF2B5EF4-FFF2-40B4-BE49-F238E27FC236}">
                <a16:creationId xmlns:a16="http://schemas.microsoft.com/office/drawing/2014/main" id="{F4D370BF-95CE-BD77-0979-B10425C8DB81}"/>
              </a:ext>
            </a:extLst>
          </p:cNvPr>
          <p:cNvSpPr txBox="1"/>
          <p:nvPr/>
        </p:nvSpPr>
        <p:spPr>
          <a:xfrm>
            <a:off x="327438" y="370105"/>
            <a:ext cx="13330237" cy="92332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3000">
                <a:solidFill>
                  <a:schemeClr val="bg1"/>
                </a:solidFill>
                <a:latin typeface="Calibri"/>
                <a:ea typeface="Calibri"/>
                <a:cs typeface="Calibri"/>
              </a:rPr>
              <a:t>Copyright/</a:t>
            </a:r>
            <a:r>
              <a:rPr lang="pt-BR" sz="3000" err="1">
                <a:solidFill>
                  <a:schemeClr val="bg1"/>
                </a:solidFill>
                <a:latin typeface="Calibri"/>
                <a:ea typeface="Calibri"/>
                <a:cs typeface="Calibri"/>
              </a:rPr>
              <a:t>License</a:t>
            </a:r>
            <a:endParaRPr lang="pt-BR" sz="3000">
              <a:solidFill>
                <a:schemeClr val="bg1"/>
              </a:solidFill>
              <a:latin typeface="Calibri"/>
              <a:ea typeface="Calibri"/>
              <a:cs typeface="Calibri"/>
            </a:endParaRPr>
          </a:p>
          <a:p>
            <a:pPr algn="just"/>
            <a:endParaRPr lang="pt-BR">
              <a:latin typeface="Calibri"/>
              <a:ea typeface="Calibri"/>
              <a:cs typeface="Calibri"/>
            </a:endParaRPr>
          </a:p>
          <a:p>
            <a:pPr algn="just"/>
            <a:r>
              <a:rPr lang="pt-BR" sz="3000">
                <a:solidFill>
                  <a:schemeClr val="bg1"/>
                </a:solidFill>
                <a:latin typeface="Calibri"/>
                <a:ea typeface="Calibri"/>
                <a:cs typeface="Calibri"/>
              </a:rPr>
              <a:t>Este material é resultado de um trabalho acadêmico para a disciplina PROJETO E DESENVOLVIMENTO DE SOFTWARE, sob a orientação do professor Dr. THALES LEVI AZEVEDO VALENTE, semestre letivo 2025.1, curso Engenharia da Computação, na Universidade Federal do Maranhão (UFMA). Todo o material sob esta licença é software livre: pode ser usado para fins acadêmicos e comerciais sem nenhum custo. Não há papelada, nem royalties, nem restrições de "</a:t>
            </a:r>
            <a:r>
              <a:rPr lang="pt-BR" sz="3000" err="1">
                <a:solidFill>
                  <a:schemeClr val="bg1"/>
                </a:solidFill>
                <a:latin typeface="Calibri"/>
                <a:ea typeface="Calibri"/>
                <a:cs typeface="Calibri"/>
              </a:rPr>
              <a:t>copyleft</a:t>
            </a:r>
            <a:r>
              <a:rPr lang="pt-BR" sz="3000">
                <a:solidFill>
                  <a:schemeClr val="bg1"/>
                </a:solidFill>
                <a:latin typeface="Calibri"/>
                <a:ea typeface="Calibri"/>
                <a:cs typeface="Calibri"/>
              </a:rPr>
              <a: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just"/>
            <a:endParaRPr lang="pt-BR">
              <a:latin typeface="Calibri"/>
              <a:ea typeface="Calibri"/>
              <a:cs typeface="Calibri"/>
            </a:endParaRPr>
          </a:p>
          <a:p>
            <a:pPr algn="just"/>
            <a:r>
              <a:rPr lang="pt-BR" sz="3000">
                <a:solidFill>
                  <a:schemeClr val="bg1"/>
                </a:solidFill>
                <a:latin typeface="Calibri"/>
                <a:ea typeface="Calibri"/>
                <a:cs typeface="Calibri"/>
              </a:rPr>
              <a:t>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a:t>
            </a:r>
          </a:p>
          <a:p>
            <a:pPr algn="just"/>
            <a:endParaRPr lang="pt-BR">
              <a:latin typeface="Calibri"/>
              <a:ea typeface="Calibri"/>
              <a:cs typeface="Calibri"/>
            </a:endParaRPr>
          </a:p>
        </p:txBody>
      </p:sp>
    </p:spTree>
    <p:extLst>
      <p:ext uri="{BB962C8B-B14F-4D97-AF65-F5344CB8AC3E}">
        <p14:creationId xmlns:p14="http://schemas.microsoft.com/office/powerpoint/2010/main" val="28809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12E7F-D023-BEA0-06B0-EEF85E9CE17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5F41BC-CF05-5C24-580A-24F671EB4C6E}"/>
              </a:ext>
            </a:extLst>
          </p:cNvPr>
          <p:cNvSpPr>
            <a:spLocks noGrp="1"/>
          </p:cNvSpPr>
          <p:nvPr>
            <p:ph type="sldNum" sz="quarter" idx="7"/>
          </p:nvPr>
        </p:nvSpPr>
        <p:spPr>
          <a:xfrm>
            <a:off x="13009706" y="9192479"/>
            <a:ext cx="4206240" cy="923330"/>
          </a:xfrm>
        </p:spPr>
        <p:txBody>
          <a:bodyPr wrap="square" lIns="0" tIns="0" rIns="0" bIns="0" anchor="t">
            <a:spAutoFit/>
          </a:bodyPr>
          <a:lstStyle/>
          <a:p>
            <a:r>
              <a:rPr lang="pt-BR" sz="6000">
                <a:solidFill>
                  <a:schemeClr val="bg1"/>
                </a:solidFill>
              </a:rPr>
              <a:t>59</a:t>
            </a:r>
          </a:p>
        </p:txBody>
      </p:sp>
      <p:sp>
        <p:nvSpPr>
          <p:cNvPr id="3" name="object 2">
            <a:extLst>
              <a:ext uri="{FF2B5EF4-FFF2-40B4-BE49-F238E27FC236}">
                <a16:creationId xmlns:a16="http://schemas.microsoft.com/office/drawing/2014/main" id="{7D119167-190B-F4ED-5FE7-71BC0C157C05}"/>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13">
            <a:extLst>
              <a:ext uri="{FF2B5EF4-FFF2-40B4-BE49-F238E27FC236}">
                <a16:creationId xmlns:a16="http://schemas.microsoft.com/office/drawing/2014/main" id="{3BB81A65-A105-4700-BBCE-9B78FBFC257A}"/>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5" name="CaixaDeTexto 4">
            <a:extLst>
              <a:ext uri="{FF2B5EF4-FFF2-40B4-BE49-F238E27FC236}">
                <a16:creationId xmlns:a16="http://schemas.microsoft.com/office/drawing/2014/main" id="{20BCC0F5-6965-5502-07C0-A69D9ACA1F38}"/>
              </a:ext>
            </a:extLst>
          </p:cNvPr>
          <p:cNvSpPr txBox="1"/>
          <p:nvPr/>
        </p:nvSpPr>
        <p:spPr>
          <a:xfrm>
            <a:off x="405726" y="1982831"/>
            <a:ext cx="13330237" cy="5724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3000">
                <a:solidFill>
                  <a:schemeClr val="bg1"/>
                </a:solidFill>
                <a:latin typeface="Calibri"/>
                <a:ea typeface="Calibri"/>
                <a:cs typeface="Calibri"/>
              </a:rPr>
              <a:t>Este aviso de direitos autorais e este aviso de permissão devem ser incluídos em todas as cópias ou partes substanciais do Software.</a:t>
            </a:r>
            <a:endParaRPr lang="en-US" sz="3000">
              <a:solidFill>
                <a:schemeClr val="bg1"/>
              </a:solidFill>
              <a:latin typeface="Calibri"/>
              <a:ea typeface="Calibri"/>
              <a:cs typeface="Calibri"/>
            </a:endParaRPr>
          </a:p>
          <a:p>
            <a:pPr algn="just"/>
            <a:endParaRPr lang="pt-BR">
              <a:solidFill>
                <a:srgbClr val="000000"/>
              </a:solidFill>
              <a:latin typeface="Calibri"/>
              <a:ea typeface="Calibri"/>
              <a:cs typeface="Calibri"/>
            </a:endParaRPr>
          </a:p>
          <a:p>
            <a:pPr algn="just"/>
            <a:r>
              <a:rPr lang="pt-BR" sz="3000">
                <a:solidFill>
                  <a:schemeClr val="bg1"/>
                </a:solidFill>
                <a:latin typeface="Calibri"/>
                <a:ea typeface="Calibri"/>
                <a:cs typeface="Calibri"/>
              </a:rPr>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endParaRPr lang="en-US" sz="3000">
              <a:solidFill>
                <a:schemeClr val="bg1"/>
              </a:solidFill>
              <a:latin typeface="Calibri"/>
              <a:ea typeface="Calibri"/>
              <a:cs typeface="Calibri"/>
            </a:endParaRPr>
          </a:p>
          <a:p>
            <a:pPr algn="just"/>
            <a:endParaRPr lang="pt-BR">
              <a:latin typeface="Calibri"/>
              <a:ea typeface="Calibri"/>
              <a:cs typeface="Calibri"/>
            </a:endParaRPr>
          </a:p>
          <a:p>
            <a:pPr algn="just"/>
            <a:r>
              <a:rPr lang="pt-BR" sz="3000">
                <a:solidFill>
                  <a:schemeClr val="bg1"/>
                </a:solidFill>
                <a:latin typeface="Calibri"/>
                <a:ea typeface="Calibri"/>
                <a:cs typeface="Calibri"/>
              </a:rPr>
              <a:t>Para mais informações sobre a Licença MIT: </a:t>
            </a:r>
            <a:r>
              <a:rPr lang="pt-BR" sz="3000">
                <a:solidFill>
                  <a:schemeClr val="bg1"/>
                </a:solidFill>
                <a:latin typeface="Calibri"/>
                <a:ea typeface="Calibri"/>
                <a:cs typeface="Calibri"/>
                <a:hlinkClick r:id="rId2">
                  <a:extLst>
                    <a:ext uri="{A12FA001-AC4F-418D-AE19-62706E023703}">
                      <ahyp:hlinkClr xmlns:ahyp="http://schemas.microsoft.com/office/drawing/2018/hyperlinkcolor" val="tx"/>
                    </a:ext>
                  </a:extLst>
                </a:hlinkClick>
              </a:rPr>
              <a:t>https://opensource.org/licenses/MIT</a:t>
            </a:r>
            <a:r>
              <a:rPr lang="pt-BR" sz="3000">
                <a:solidFill>
                  <a:schemeClr val="bg1"/>
                </a:solidFill>
                <a:latin typeface="Calibri"/>
                <a:ea typeface="Calibri"/>
                <a:cs typeface="Calibri"/>
              </a:rPr>
              <a:t>.</a:t>
            </a:r>
          </a:p>
        </p:txBody>
      </p:sp>
    </p:spTree>
    <p:extLst>
      <p:ext uri="{BB962C8B-B14F-4D97-AF65-F5344CB8AC3E}">
        <p14:creationId xmlns:p14="http://schemas.microsoft.com/office/powerpoint/2010/main" val="380904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11" name="object 11"/>
          <p:cNvSpPr/>
          <p:nvPr/>
        </p:nvSpPr>
        <p:spPr>
          <a:xfrm>
            <a:off x="13231699" y="9258300"/>
            <a:ext cx="5055235" cy="964565"/>
          </a:xfrm>
          <a:custGeom>
            <a:avLst/>
            <a:gdLst/>
            <a:ahLst/>
            <a:cxnLst/>
            <a:rect l="l" t="t" r="r" b="b"/>
            <a:pathLst>
              <a:path w="5055234" h="964565">
                <a:moveTo>
                  <a:pt x="1768505" y="30142"/>
                </a:moveTo>
                <a:lnTo>
                  <a:pt x="1766708" y="30142"/>
                </a:lnTo>
                <a:lnTo>
                  <a:pt x="1765973" y="29406"/>
                </a:lnTo>
                <a:lnTo>
                  <a:pt x="1765973" y="27608"/>
                </a:lnTo>
                <a:lnTo>
                  <a:pt x="1766708" y="26872"/>
                </a:lnTo>
                <a:lnTo>
                  <a:pt x="1768505" y="26872"/>
                </a:lnTo>
                <a:lnTo>
                  <a:pt x="1769239" y="27608"/>
                </a:lnTo>
                <a:lnTo>
                  <a:pt x="1769239" y="29406"/>
                </a:lnTo>
                <a:lnTo>
                  <a:pt x="1768505" y="30142"/>
                </a:lnTo>
                <a:close/>
              </a:path>
              <a:path w="5055234" h="964565">
                <a:moveTo>
                  <a:pt x="2064360" y="33411"/>
                </a:moveTo>
                <a:lnTo>
                  <a:pt x="2058967" y="33411"/>
                </a:lnTo>
                <a:lnTo>
                  <a:pt x="2056780" y="31221"/>
                </a:lnTo>
                <a:lnTo>
                  <a:pt x="2056780" y="25827"/>
                </a:lnTo>
                <a:lnTo>
                  <a:pt x="2058967" y="23636"/>
                </a:lnTo>
                <a:lnTo>
                  <a:pt x="2064360" y="23636"/>
                </a:lnTo>
                <a:lnTo>
                  <a:pt x="2066548" y="25827"/>
                </a:lnTo>
                <a:lnTo>
                  <a:pt x="2066548" y="31221"/>
                </a:lnTo>
                <a:lnTo>
                  <a:pt x="2064360" y="33411"/>
                </a:lnTo>
                <a:close/>
              </a:path>
              <a:path w="5055234" h="964565">
                <a:moveTo>
                  <a:pt x="2360229" y="36680"/>
                </a:moveTo>
                <a:lnTo>
                  <a:pt x="2351212" y="36680"/>
                </a:lnTo>
                <a:lnTo>
                  <a:pt x="2347569" y="33035"/>
                </a:lnTo>
                <a:lnTo>
                  <a:pt x="2347569" y="24012"/>
                </a:lnTo>
                <a:lnTo>
                  <a:pt x="2351212" y="20367"/>
                </a:lnTo>
                <a:lnTo>
                  <a:pt x="2360229" y="20367"/>
                </a:lnTo>
                <a:lnTo>
                  <a:pt x="2363872" y="24012"/>
                </a:lnTo>
                <a:lnTo>
                  <a:pt x="2363872" y="33035"/>
                </a:lnTo>
                <a:lnTo>
                  <a:pt x="2360229" y="36680"/>
                </a:lnTo>
                <a:close/>
              </a:path>
              <a:path w="5055234" h="964565">
                <a:moveTo>
                  <a:pt x="2656082" y="39950"/>
                </a:moveTo>
                <a:lnTo>
                  <a:pt x="2643471" y="39950"/>
                </a:lnTo>
                <a:lnTo>
                  <a:pt x="2638359" y="34833"/>
                </a:lnTo>
                <a:lnTo>
                  <a:pt x="2638359" y="22214"/>
                </a:lnTo>
                <a:lnTo>
                  <a:pt x="2643471" y="17098"/>
                </a:lnTo>
                <a:lnTo>
                  <a:pt x="2656082" y="17098"/>
                </a:lnTo>
                <a:lnTo>
                  <a:pt x="2661197" y="22214"/>
                </a:lnTo>
                <a:lnTo>
                  <a:pt x="2661197" y="34833"/>
                </a:lnTo>
                <a:lnTo>
                  <a:pt x="2656082" y="39950"/>
                </a:lnTo>
                <a:close/>
              </a:path>
              <a:path w="5055234" h="964565">
                <a:moveTo>
                  <a:pt x="2951938" y="43219"/>
                </a:moveTo>
                <a:lnTo>
                  <a:pt x="2935730" y="43219"/>
                </a:lnTo>
                <a:lnTo>
                  <a:pt x="2929162" y="36648"/>
                </a:lnTo>
                <a:lnTo>
                  <a:pt x="2929162" y="20432"/>
                </a:lnTo>
                <a:lnTo>
                  <a:pt x="2935730" y="13861"/>
                </a:lnTo>
                <a:lnTo>
                  <a:pt x="2951938" y="13861"/>
                </a:lnTo>
                <a:lnTo>
                  <a:pt x="2958505" y="20432"/>
                </a:lnTo>
                <a:lnTo>
                  <a:pt x="2958505" y="36648"/>
                </a:lnTo>
                <a:lnTo>
                  <a:pt x="2951938" y="43219"/>
                </a:lnTo>
                <a:close/>
              </a:path>
              <a:path w="5055234" h="964565">
                <a:moveTo>
                  <a:pt x="3247784" y="46488"/>
                </a:moveTo>
                <a:lnTo>
                  <a:pt x="3227979" y="46488"/>
                </a:lnTo>
                <a:lnTo>
                  <a:pt x="3219945" y="38446"/>
                </a:lnTo>
                <a:lnTo>
                  <a:pt x="3219945" y="18634"/>
                </a:lnTo>
                <a:lnTo>
                  <a:pt x="3227979" y="10592"/>
                </a:lnTo>
                <a:lnTo>
                  <a:pt x="3247784" y="10592"/>
                </a:lnTo>
                <a:lnTo>
                  <a:pt x="3255817" y="18634"/>
                </a:lnTo>
                <a:lnTo>
                  <a:pt x="3255817" y="38446"/>
                </a:lnTo>
                <a:lnTo>
                  <a:pt x="3247784" y="46488"/>
                </a:lnTo>
                <a:close/>
              </a:path>
              <a:path w="5055234" h="964565">
                <a:moveTo>
                  <a:pt x="3531937" y="50575"/>
                </a:moveTo>
                <a:lnTo>
                  <a:pt x="3523367" y="48845"/>
                </a:lnTo>
                <a:lnTo>
                  <a:pt x="3516374" y="44124"/>
                </a:lnTo>
                <a:lnTo>
                  <a:pt x="3511662" y="37121"/>
                </a:lnTo>
                <a:lnTo>
                  <a:pt x="3509935" y="28540"/>
                </a:lnTo>
                <a:lnTo>
                  <a:pt x="3511662" y="19960"/>
                </a:lnTo>
                <a:lnTo>
                  <a:pt x="3516374" y="12956"/>
                </a:lnTo>
                <a:lnTo>
                  <a:pt x="3523367" y="8235"/>
                </a:lnTo>
                <a:lnTo>
                  <a:pt x="3531937" y="6505"/>
                </a:lnTo>
                <a:lnTo>
                  <a:pt x="3540512" y="8235"/>
                </a:lnTo>
                <a:lnTo>
                  <a:pt x="3547516" y="12956"/>
                </a:lnTo>
                <a:lnTo>
                  <a:pt x="3552240" y="19960"/>
                </a:lnTo>
                <a:lnTo>
                  <a:pt x="3553972" y="28540"/>
                </a:lnTo>
                <a:lnTo>
                  <a:pt x="3552240" y="37121"/>
                </a:lnTo>
                <a:lnTo>
                  <a:pt x="3547516" y="44124"/>
                </a:lnTo>
                <a:lnTo>
                  <a:pt x="3540512" y="48845"/>
                </a:lnTo>
                <a:lnTo>
                  <a:pt x="3531937" y="50575"/>
                </a:lnTo>
                <a:close/>
              </a:path>
              <a:path w="5055234" h="964565">
                <a:moveTo>
                  <a:pt x="3825993" y="53027"/>
                </a:moveTo>
                <a:lnTo>
                  <a:pt x="3816477" y="51104"/>
                </a:lnTo>
                <a:lnTo>
                  <a:pt x="3808713" y="45861"/>
                </a:lnTo>
                <a:lnTo>
                  <a:pt x="3803482" y="38083"/>
                </a:lnTo>
                <a:lnTo>
                  <a:pt x="3801564" y="28556"/>
                </a:lnTo>
                <a:lnTo>
                  <a:pt x="3803482" y="19030"/>
                </a:lnTo>
                <a:lnTo>
                  <a:pt x="3808713" y="11252"/>
                </a:lnTo>
                <a:lnTo>
                  <a:pt x="3816477" y="6008"/>
                </a:lnTo>
                <a:lnTo>
                  <a:pt x="3825993" y="4086"/>
                </a:lnTo>
                <a:lnTo>
                  <a:pt x="3835514" y="6008"/>
                </a:lnTo>
                <a:lnTo>
                  <a:pt x="3843289" y="11252"/>
                </a:lnTo>
                <a:lnTo>
                  <a:pt x="3848531" y="19030"/>
                </a:lnTo>
                <a:lnTo>
                  <a:pt x="3850454" y="28556"/>
                </a:lnTo>
                <a:lnTo>
                  <a:pt x="3848531" y="38083"/>
                </a:lnTo>
                <a:lnTo>
                  <a:pt x="3843289" y="45861"/>
                </a:lnTo>
                <a:lnTo>
                  <a:pt x="3835514" y="51104"/>
                </a:lnTo>
                <a:lnTo>
                  <a:pt x="3825993" y="53027"/>
                </a:lnTo>
                <a:close/>
              </a:path>
              <a:path w="5055234" h="964565">
                <a:moveTo>
                  <a:pt x="4120048" y="54661"/>
                </a:moveTo>
                <a:lnTo>
                  <a:pt x="4109903" y="52610"/>
                </a:lnTo>
                <a:lnTo>
                  <a:pt x="4101617" y="47015"/>
                </a:lnTo>
                <a:lnTo>
                  <a:pt x="4096030" y="38717"/>
                </a:lnTo>
                <a:lnTo>
                  <a:pt x="4093981" y="28556"/>
                </a:lnTo>
                <a:lnTo>
                  <a:pt x="4096030" y="18395"/>
                </a:lnTo>
                <a:lnTo>
                  <a:pt x="4101617" y="10097"/>
                </a:lnTo>
                <a:lnTo>
                  <a:pt x="4109903" y="4503"/>
                </a:lnTo>
                <a:lnTo>
                  <a:pt x="4120048" y="2451"/>
                </a:lnTo>
                <a:lnTo>
                  <a:pt x="4130213" y="4503"/>
                </a:lnTo>
                <a:lnTo>
                  <a:pt x="4138509" y="10097"/>
                </a:lnTo>
                <a:lnTo>
                  <a:pt x="4144100" y="18395"/>
                </a:lnTo>
                <a:lnTo>
                  <a:pt x="4146149" y="28556"/>
                </a:lnTo>
                <a:lnTo>
                  <a:pt x="4144100" y="38717"/>
                </a:lnTo>
                <a:lnTo>
                  <a:pt x="4138509" y="47015"/>
                </a:lnTo>
                <a:lnTo>
                  <a:pt x="4130213" y="52610"/>
                </a:lnTo>
                <a:lnTo>
                  <a:pt x="4120048" y="54661"/>
                </a:lnTo>
                <a:close/>
              </a:path>
              <a:path w="5055234" h="964565">
                <a:moveTo>
                  <a:pt x="4414104" y="55479"/>
                </a:moveTo>
                <a:lnTo>
                  <a:pt x="4403637" y="53364"/>
                </a:lnTo>
                <a:lnTo>
                  <a:pt x="4395090" y="47595"/>
                </a:lnTo>
                <a:lnTo>
                  <a:pt x="4389329" y="39038"/>
                </a:lnTo>
                <a:lnTo>
                  <a:pt x="4387217" y="28556"/>
                </a:lnTo>
                <a:lnTo>
                  <a:pt x="4389329" y="18074"/>
                </a:lnTo>
                <a:lnTo>
                  <a:pt x="4395090" y="9517"/>
                </a:lnTo>
                <a:lnTo>
                  <a:pt x="4403637" y="3749"/>
                </a:lnTo>
                <a:lnTo>
                  <a:pt x="4414104" y="1634"/>
                </a:lnTo>
                <a:lnTo>
                  <a:pt x="4424591" y="3749"/>
                </a:lnTo>
                <a:lnTo>
                  <a:pt x="4433147" y="9517"/>
                </a:lnTo>
                <a:lnTo>
                  <a:pt x="4438911" y="18074"/>
                </a:lnTo>
                <a:lnTo>
                  <a:pt x="4441024" y="28556"/>
                </a:lnTo>
                <a:lnTo>
                  <a:pt x="4438911" y="39038"/>
                </a:lnTo>
                <a:lnTo>
                  <a:pt x="4433147" y="47595"/>
                </a:lnTo>
                <a:lnTo>
                  <a:pt x="4424591" y="53364"/>
                </a:lnTo>
                <a:lnTo>
                  <a:pt x="4414104" y="55479"/>
                </a:lnTo>
                <a:close/>
              </a:path>
              <a:path w="5055234" h="964565">
                <a:moveTo>
                  <a:pt x="4708160" y="57113"/>
                </a:moveTo>
                <a:lnTo>
                  <a:pt x="4697063" y="54869"/>
                </a:lnTo>
                <a:lnTo>
                  <a:pt x="4687994" y="48750"/>
                </a:lnTo>
                <a:lnTo>
                  <a:pt x="4681877" y="39673"/>
                </a:lnTo>
                <a:lnTo>
                  <a:pt x="4679633" y="28556"/>
                </a:lnTo>
                <a:lnTo>
                  <a:pt x="4681877" y="17439"/>
                </a:lnTo>
                <a:lnTo>
                  <a:pt x="4687994" y="8362"/>
                </a:lnTo>
                <a:lnTo>
                  <a:pt x="4697063" y="2243"/>
                </a:lnTo>
                <a:lnTo>
                  <a:pt x="4708160" y="0"/>
                </a:lnTo>
                <a:lnTo>
                  <a:pt x="4719276" y="2243"/>
                </a:lnTo>
                <a:lnTo>
                  <a:pt x="4728354" y="8362"/>
                </a:lnTo>
                <a:lnTo>
                  <a:pt x="4734475" y="17439"/>
                </a:lnTo>
                <a:lnTo>
                  <a:pt x="4736719" y="28556"/>
                </a:lnTo>
                <a:lnTo>
                  <a:pt x="4734475" y="39673"/>
                </a:lnTo>
                <a:lnTo>
                  <a:pt x="4728354" y="48750"/>
                </a:lnTo>
                <a:lnTo>
                  <a:pt x="4719276" y="54869"/>
                </a:lnTo>
                <a:lnTo>
                  <a:pt x="4708160" y="57113"/>
                </a:lnTo>
                <a:close/>
              </a:path>
              <a:path w="5055234" h="964565">
                <a:moveTo>
                  <a:pt x="5002215" y="55479"/>
                </a:moveTo>
                <a:lnTo>
                  <a:pt x="4991748" y="53364"/>
                </a:lnTo>
                <a:lnTo>
                  <a:pt x="4983202" y="47595"/>
                </a:lnTo>
                <a:lnTo>
                  <a:pt x="4977441" y="39038"/>
                </a:lnTo>
                <a:lnTo>
                  <a:pt x="4975328" y="28556"/>
                </a:lnTo>
                <a:lnTo>
                  <a:pt x="4977441" y="18074"/>
                </a:lnTo>
                <a:lnTo>
                  <a:pt x="4983202" y="9517"/>
                </a:lnTo>
                <a:lnTo>
                  <a:pt x="4991748" y="3749"/>
                </a:lnTo>
                <a:lnTo>
                  <a:pt x="5002215" y="1634"/>
                </a:lnTo>
                <a:lnTo>
                  <a:pt x="5012702" y="3749"/>
                </a:lnTo>
                <a:lnTo>
                  <a:pt x="5021258" y="9517"/>
                </a:lnTo>
                <a:lnTo>
                  <a:pt x="5027023" y="18074"/>
                </a:lnTo>
                <a:lnTo>
                  <a:pt x="5029135" y="28556"/>
                </a:lnTo>
                <a:lnTo>
                  <a:pt x="5027023" y="39038"/>
                </a:lnTo>
                <a:lnTo>
                  <a:pt x="5021258" y="47595"/>
                </a:lnTo>
                <a:lnTo>
                  <a:pt x="5012702" y="53364"/>
                </a:lnTo>
                <a:lnTo>
                  <a:pt x="5002215" y="55479"/>
                </a:lnTo>
                <a:close/>
              </a:path>
              <a:path w="5055234" h="964565">
                <a:moveTo>
                  <a:pt x="592734" y="325241"/>
                </a:moveTo>
                <a:lnTo>
                  <a:pt x="590023" y="325241"/>
                </a:lnTo>
                <a:lnTo>
                  <a:pt x="588931" y="324146"/>
                </a:lnTo>
                <a:lnTo>
                  <a:pt x="588931" y="321432"/>
                </a:lnTo>
                <a:lnTo>
                  <a:pt x="590023" y="320337"/>
                </a:lnTo>
                <a:lnTo>
                  <a:pt x="592734" y="320337"/>
                </a:lnTo>
                <a:lnTo>
                  <a:pt x="593830" y="321432"/>
                </a:lnTo>
                <a:lnTo>
                  <a:pt x="593830" y="324146"/>
                </a:lnTo>
                <a:lnTo>
                  <a:pt x="592734" y="325241"/>
                </a:lnTo>
                <a:close/>
              </a:path>
              <a:path w="5055234" h="964565">
                <a:moveTo>
                  <a:pt x="889489" y="330130"/>
                </a:moveTo>
                <a:lnTo>
                  <a:pt x="881386" y="330130"/>
                </a:lnTo>
                <a:lnTo>
                  <a:pt x="878101" y="326843"/>
                </a:lnTo>
                <a:lnTo>
                  <a:pt x="878101" y="318735"/>
                </a:lnTo>
                <a:lnTo>
                  <a:pt x="881386" y="315450"/>
                </a:lnTo>
                <a:lnTo>
                  <a:pt x="889489" y="315450"/>
                </a:lnTo>
                <a:lnTo>
                  <a:pt x="892771" y="318735"/>
                </a:lnTo>
                <a:lnTo>
                  <a:pt x="892771" y="326843"/>
                </a:lnTo>
                <a:lnTo>
                  <a:pt x="889489" y="330130"/>
                </a:lnTo>
                <a:close/>
              </a:path>
              <a:path w="5055234" h="964565">
                <a:moveTo>
                  <a:pt x="1186240" y="335016"/>
                </a:moveTo>
                <a:lnTo>
                  <a:pt x="1172730" y="335016"/>
                </a:lnTo>
                <a:lnTo>
                  <a:pt x="1167258" y="329540"/>
                </a:lnTo>
                <a:lnTo>
                  <a:pt x="1167258" y="316006"/>
                </a:lnTo>
                <a:lnTo>
                  <a:pt x="1172730" y="310530"/>
                </a:lnTo>
                <a:lnTo>
                  <a:pt x="1186256" y="310530"/>
                </a:lnTo>
                <a:lnTo>
                  <a:pt x="1191729" y="316006"/>
                </a:lnTo>
                <a:lnTo>
                  <a:pt x="1191729" y="329540"/>
                </a:lnTo>
                <a:lnTo>
                  <a:pt x="1186240" y="335016"/>
                </a:lnTo>
                <a:close/>
              </a:path>
              <a:path w="5055234" h="964565">
                <a:moveTo>
                  <a:pt x="1483010" y="339905"/>
                </a:moveTo>
                <a:lnTo>
                  <a:pt x="1464091" y="339905"/>
                </a:lnTo>
                <a:lnTo>
                  <a:pt x="1456428" y="332238"/>
                </a:lnTo>
                <a:lnTo>
                  <a:pt x="1456428" y="313309"/>
                </a:lnTo>
                <a:lnTo>
                  <a:pt x="1464091" y="305642"/>
                </a:lnTo>
                <a:lnTo>
                  <a:pt x="1483010" y="305642"/>
                </a:lnTo>
                <a:lnTo>
                  <a:pt x="1490670" y="313309"/>
                </a:lnTo>
                <a:lnTo>
                  <a:pt x="1490670" y="332238"/>
                </a:lnTo>
                <a:lnTo>
                  <a:pt x="1483010" y="339905"/>
                </a:lnTo>
                <a:close/>
              </a:path>
              <a:path w="5055234" h="964565">
                <a:moveTo>
                  <a:pt x="1767606" y="344790"/>
                </a:moveTo>
                <a:lnTo>
                  <a:pt x="1759031" y="343060"/>
                </a:lnTo>
                <a:lnTo>
                  <a:pt x="1752031" y="338340"/>
                </a:lnTo>
                <a:lnTo>
                  <a:pt x="1747314" y="331337"/>
                </a:lnTo>
                <a:lnTo>
                  <a:pt x="1745585" y="322757"/>
                </a:lnTo>
                <a:lnTo>
                  <a:pt x="1747314" y="314176"/>
                </a:lnTo>
                <a:lnTo>
                  <a:pt x="1752031" y="307172"/>
                </a:lnTo>
                <a:lnTo>
                  <a:pt x="1759031" y="302452"/>
                </a:lnTo>
                <a:lnTo>
                  <a:pt x="1767606" y="300722"/>
                </a:lnTo>
                <a:lnTo>
                  <a:pt x="1776182" y="302452"/>
                </a:lnTo>
                <a:lnTo>
                  <a:pt x="1783181" y="307172"/>
                </a:lnTo>
                <a:lnTo>
                  <a:pt x="1787898" y="314176"/>
                </a:lnTo>
                <a:lnTo>
                  <a:pt x="1789628" y="322757"/>
                </a:lnTo>
                <a:lnTo>
                  <a:pt x="1787896" y="331337"/>
                </a:lnTo>
                <a:lnTo>
                  <a:pt x="1783175" y="338340"/>
                </a:lnTo>
                <a:lnTo>
                  <a:pt x="1776175" y="343060"/>
                </a:lnTo>
                <a:lnTo>
                  <a:pt x="1767606" y="344790"/>
                </a:lnTo>
                <a:close/>
              </a:path>
              <a:path w="5055234" h="964565">
                <a:moveTo>
                  <a:pt x="2061665" y="348059"/>
                </a:moveTo>
                <a:lnTo>
                  <a:pt x="2051830" y="346072"/>
                </a:lnTo>
                <a:lnTo>
                  <a:pt x="2043796" y="340652"/>
                </a:lnTo>
                <a:lnTo>
                  <a:pt x="2038378" y="332614"/>
                </a:lnTo>
                <a:lnTo>
                  <a:pt x="2036391" y="322773"/>
                </a:lnTo>
                <a:lnTo>
                  <a:pt x="2038378" y="312933"/>
                </a:lnTo>
                <a:lnTo>
                  <a:pt x="2043796" y="304894"/>
                </a:lnTo>
                <a:lnTo>
                  <a:pt x="2051830" y="299473"/>
                </a:lnTo>
                <a:lnTo>
                  <a:pt x="2061665" y="297485"/>
                </a:lnTo>
                <a:lnTo>
                  <a:pt x="2071498" y="299473"/>
                </a:lnTo>
                <a:lnTo>
                  <a:pt x="2079531" y="304894"/>
                </a:lnTo>
                <a:lnTo>
                  <a:pt x="2084949" y="312933"/>
                </a:lnTo>
                <a:lnTo>
                  <a:pt x="2086936" y="322773"/>
                </a:lnTo>
                <a:lnTo>
                  <a:pt x="2084951" y="332614"/>
                </a:lnTo>
                <a:lnTo>
                  <a:pt x="2079538" y="340652"/>
                </a:lnTo>
                <a:lnTo>
                  <a:pt x="2071505" y="346072"/>
                </a:lnTo>
                <a:lnTo>
                  <a:pt x="2061665" y="348059"/>
                </a:lnTo>
                <a:close/>
              </a:path>
              <a:path w="5055234" h="964565">
                <a:moveTo>
                  <a:pt x="2355721" y="351328"/>
                </a:moveTo>
                <a:lnTo>
                  <a:pt x="2344611" y="349085"/>
                </a:lnTo>
                <a:lnTo>
                  <a:pt x="2335539" y="342966"/>
                </a:lnTo>
                <a:lnTo>
                  <a:pt x="2329423" y="333890"/>
                </a:lnTo>
                <a:lnTo>
                  <a:pt x="2327181" y="322773"/>
                </a:lnTo>
                <a:lnTo>
                  <a:pt x="2329423" y="311656"/>
                </a:lnTo>
                <a:lnTo>
                  <a:pt x="2335539" y="302579"/>
                </a:lnTo>
                <a:lnTo>
                  <a:pt x="2344611" y="296460"/>
                </a:lnTo>
                <a:lnTo>
                  <a:pt x="2355721" y="294216"/>
                </a:lnTo>
                <a:lnTo>
                  <a:pt x="2366831" y="296460"/>
                </a:lnTo>
                <a:lnTo>
                  <a:pt x="2375903" y="302579"/>
                </a:lnTo>
                <a:lnTo>
                  <a:pt x="2382018" y="311656"/>
                </a:lnTo>
                <a:lnTo>
                  <a:pt x="2384261" y="322773"/>
                </a:lnTo>
                <a:lnTo>
                  <a:pt x="2382018" y="333890"/>
                </a:lnTo>
                <a:lnTo>
                  <a:pt x="2375903" y="342966"/>
                </a:lnTo>
                <a:lnTo>
                  <a:pt x="2366831" y="349085"/>
                </a:lnTo>
                <a:lnTo>
                  <a:pt x="2355721" y="351328"/>
                </a:lnTo>
                <a:close/>
              </a:path>
              <a:path w="5055234" h="964565">
                <a:moveTo>
                  <a:pt x="2649777" y="354598"/>
                </a:moveTo>
                <a:lnTo>
                  <a:pt x="2637398" y="352096"/>
                </a:lnTo>
                <a:lnTo>
                  <a:pt x="2627288" y="345274"/>
                </a:lnTo>
                <a:lnTo>
                  <a:pt x="2620471" y="335158"/>
                </a:lnTo>
                <a:lnTo>
                  <a:pt x="2617971" y="322773"/>
                </a:lnTo>
                <a:lnTo>
                  <a:pt x="2620471" y="310387"/>
                </a:lnTo>
                <a:lnTo>
                  <a:pt x="2627288" y="300270"/>
                </a:lnTo>
                <a:lnTo>
                  <a:pt x="2637398" y="293449"/>
                </a:lnTo>
                <a:lnTo>
                  <a:pt x="2649777" y="290947"/>
                </a:lnTo>
                <a:lnTo>
                  <a:pt x="2662156" y="293449"/>
                </a:lnTo>
                <a:lnTo>
                  <a:pt x="2672267" y="300270"/>
                </a:lnTo>
                <a:lnTo>
                  <a:pt x="2679085" y="310387"/>
                </a:lnTo>
                <a:lnTo>
                  <a:pt x="2681586" y="322773"/>
                </a:lnTo>
                <a:lnTo>
                  <a:pt x="2679085" y="335158"/>
                </a:lnTo>
                <a:lnTo>
                  <a:pt x="2672267" y="345274"/>
                </a:lnTo>
                <a:lnTo>
                  <a:pt x="2662156" y="352096"/>
                </a:lnTo>
                <a:lnTo>
                  <a:pt x="2649777" y="354598"/>
                </a:lnTo>
                <a:close/>
              </a:path>
              <a:path w="5055234" h="964565">
                <a:moveTo>
                  <a:pt x="2943832" y="357050"/>
                </a:moveTo>
                <a:lnTo>
                  <a:pt x="2930509" y="354356"/>
                </a:lnTo>
                <a:lnTo>
                  <a:pt x="2919625" y="347012"/>
                </a:lnTo>
                <a:lnTo>
                  <a:pt x="2912285" y="336121"/>
                </a:lnTo>
                <a:lnTo>
                  <a:pt x="2909593" y="322789"/>
                </a:lnTo>
                <a:lnTo>
                  <a:pt x="2912285" y="309457"/>
                </a:lnTo>
                <a:lnTo>
                  <a:pt x="2919625" y="298566"/>
                </a:lnTo>
                <a:lnTo>
                  <a:pt x="2930509" y="291221"/>
                </a:lnTo>
                <a:lnTo>
                  <a:pt x="2943832" y="288528"/>
                </a:lnTo>
                <a:lnTo>
                  <a:pt x="2957157" y="291221"/>
                </a:lnTo>
                <a:lnTo>
                  <a:pt x="2968042" y="298566"/>
                </a:lnTo>
                <a:lnTo>
                  <a:pt x="2975382" y="309457"/>
                </a:lnTo>
                <a:lnTo>
                  <a:pt x="2978074" y="322789"/>
                </a:lnTo>
                <a:lnTo>
                  <a:pt x="2975384" y="336121"/>
                </a:lnTo>
                <a:lnTo>
                  <a:pt x="2968048" y="347012"/>
                </a:lnTo>
                <a:lnTo>
                  <a:pt x="2957164" y="354356"/>
                </a:lnTo>
                <a:lnTo>
                  <a:pt x="2943832" y="357050"/>
                </a:lnTo>
                <a:close/>
              </a:path>
              <a:path w="5055234" h="964565">
                <a:moveTo>
                  <a:pt x="3237881" y="359503"/>
                </a:moveTo>
                <a:lnTo>
                  <a:pt x="3223600" y="356617"/>
                </a:lnTo>
                <a:lnTo>
                  <a:pt x="3211937" y="348747"/>
                </a:lnTo>
                <a:lnTo>
                  <a:pt x="3204073" y="337077"/>
                </a:lnTo>
                <a:lnTo>
                  <a:pt x="3201190" y="322789"/>
                </a:lnTo>
                <a:lnTo>
                  <a:pt x="3204073" y="308501"/>
                </a:lnTo>
                <a:lnTo>
                  <a:pt x="3211937" y="296831"/>
                </a:lnTo>
                <a:lnTo>
                  <a:pt x="3223600" y="288961"/>
                </a:lnTo>
                <a:lnTo>
                  <a:pt x="3237881" y="286075"/>
                </a:lnTo>
                <a:lnTo>
                  <a:pt x="3252163" y="288961"/>
                </a:lnTo>
                <a:lnTo>
                  <a:pt x="3263826" y="296831"/>
                </a:lnTo>
                <a:lnTo>
                  <a:pt x="3271689" y="308501"/>
                </a:lnTo>
                <a:lnTo>
                  <a:pt x="3274573" y="322789"/>
                </a:lnTo>
                <a:lnTo>
                  <a:pt x="3271689" y="337077"/>
                </a:lnTo>
                <a:lnTo>
                  <a:pt x="3263826" y="348747"/>
                </a:lnTo>
                <a:lnTo>
                  <a:pt x="3252163" y="356617"/>
                </a:lnTo>
                <a:lnTo>
                  <a:pt x="3237881" y="359503"/>
                </a:lnTo>
                <a:close/>
              </a:path>
              <a:path w="5055234" h="964565">
                <a:moveTo>
                  <a:pt x="3531937" y="362772"/>
                </a:moveTo>
                <a:lnTo>
                  <a:pt x="3516387" y="359630"/>
                </a:lnTo>
                <a:lnTo>
                  <a:pt x="3503693" y="351062"/>
                </a:lnTo>
                <a:lnTo>
                  <a:pt x="3495137" y="338353"/>
                </a:lnTo>
                <a:lnTo>
                  <a:pt x="3492000" y="322789"/>
                </a:lnTo>
                <a:lnTo>
                  <a:pt x="3495137" y="307225"/>
                </a:lnTo>
                <a:lnTo>
                  <a:pt x="3503693" y="294516"/>
                </a:lnTo>
                <a:lnTo>
                  <a:pt x="3516387" y="285948"/>
                </a:lnTo>
                <a:lnTo>
                  <a:pt x="3531937" y="282806"/>
                </a:lnTo>
                <a:lnTo>
                  <a:pt x="3547492" y="285948"/>
                </a:lnTo>
                <a:lnTo>
                  <a:pt x="3560197" y="294516"/>
                </a:lnTo>
                <a:lnTo>
                  <a:pt x="3568765" y="307225"/>
                </a:lnTo>
                <a:lnTo>
                  <a:pt x="3571907" y="322789"/>
                </a:lnTo>
                <a:lnTo>
                  <a:pt x="3568765" y="338353"/>
                </a:lnTo>
                <a:lnTo>
                  <a:pt x="3560197" y="351062"/>
                </a:lnTo>
                <a:lnTo>
                  <a:pt x="3547492" y="359630"/>
                </a:lnTo>
                <a:lnTo>
                  <a:pt x="3531937" y="362772"/>
                </a:lnTo>
                <a:close/>
              </a:path>
              <a:path w="5055234" h="964565">
                <a:moveTo>
                  <a:pt x="3825993" y="365225"/>
                </a:moveTo>
                <a:lnTo>
                  <a:pt x="3809491" y="361891"/>
                </a:lnTo>
                <a:lnTo>
                  <a:pt x="3796015" y="352799"/>
                </a:lnTo>
                <a:lnTo>
                  <a:pt x="3786928" y="339316"/>
                </a:lnTo>
                <a:lnTo>
                  <a:pt x="3783596" y="322806"/>
                </a:lnTo>
                <a:lnTo>
                  <a:pt x="3786928" y="306296"/>
                </a:lnTo>
                <a:lnTo>
                  <a:pt x="3796015" y="292812"/>
                </a:lnTo>
                <a:lnTo>
                  <a:pt x="3809491" y="283721"/>
                </a:lnTo>
                <a:lnTo>
                  <a:pt x="3825993" y="280387"/>
                </a:lnTo>
                <a:lnTo>
                  <a:pt x="3842494" y="283721"/>
                </a:lnTo>
                <a:lnTo>
                  <a:pt x="3855970" y="292812"/>
                </a:lnTo>
                <a:lnTo>
                  <a:pt x="3865057" y="306296"/>
                </a:lnTo>
                <a:lnTo>
                  <a:pt x="3868389" y="322806"/>
                </a:lnTo>
                <a:lnTo>
                  <a:pt x="3865057" y="339316"/>
                </a:lnTo>
                <a:lnTo>
                  <a:pt x="3855970" y="352799"/>
                </a:lnTo>
                <a:lnTo>
                  <a:pt x="3842494" y="361891"/>
                </a:lnTo>
                <a:lnTo>
                  <a:pt x="3825993" y="365225"/>
                </a:lnTo>
                <a:close/>
              </a:path>
              <a:path w="5055234" h="964565">
                <a:moveTo>
                  <a:pt x="4120048" y="367677"/>
                </a:moveTo>
                <a:lnTo>
                  <a:pt x="4102601" y="364151"/>
                </a:lnTo>
                <a:lnTo>
                  <a:pt x="4088353" y="354535"/>
                </a:lnTo>
                <a:lnTo>
                  <a:pt x="4078748" y="340272"/>
                </a:lnTo>
                <a:lnTo>
                  <a:pt x="4075225" y="322806"/>
                </a:lnTo>
                <a:lnTo>
                  <a:pt x="4078748" y="305340"/>
                </a:lnTo>
                <a:lnTo>
                  <a:pt x="4088353" y="291078"/>
                </a:lnTo>
                <a:lnTo>
                  <a:pt x="4102601" y="281461"/>
                </a:lnTo>
                <a:lnTo>
                  <a:pt x="4120048" y="277935"/>
                </a:lnTo>
                <a:lnTo>
                  <a:pt x="4137515" y="281461"/>
                </a:lnTo>
                <a:lnTo>
                  <a:pt x="4151772" y="291078"/>
                </a:lnTo>
                <a:lnTo>
                  <a:pt x="4161382" y="305340"/>
                </a:lnTo>
                <a:lnTo>
                  <a:pt x="4164904" y="322806"/>
                </a:lnTo>
                <a:lnTo>
                  <a:pt x="4161382" y="340272"/>
                </a:lnTo>
                <a:lnTo>
                  <a:pt x="4151772" y="354535"/>
                </a:lnTo>
                <a:lnTo>
                  <a:pt x="4137515" y="364151"/>
                </a:lnTo>
                <a:lnTo>
                  <a:pt x="4120048" y="367677"/>
                </a:lnTo>
                <a:close/>
              </a:path>
              <a:path w="5055234" h="964565">
                <a:moveTo>
                  <a:pt x="4414104" y="370127"/>
                </a:moveTo>
                <a:lnTo>
                  <a:pt x="4395705" y="366409"/>
                </a:lnTo>
                <a:lnTo>
                  <a:pt x="4380675" y="356268"/>
                </a:lnTo>
                <a:lnTo>
                  <a:pt x="4370539" y="341227"/>
                </a:lnTo>
                <a:lnTo>
                  <a:pt x="4366822" y="322806"/>
                </a:lnTo>
                <a:lnTo>
                  <a:pt x="4370539" y="304385"/>
                </a:lnTo>
                <a:lnTo>
                  <a:pt x="4380675" y="289343"/>
                </a:lnTo>
                <a:lnTo>
                  <a:pt x="4395705" y="279202"/>
                </a:lnTo>
                <a:lnTo>
                  <a:pt x="4414104" y="275483"/>
                </a:lnTo>
                <a:lnTo>
                  <a:pt x="4432522" y="279202"/>
                </a:lnTo>
                <a:lnTo>
                  <a:pt x="4447562" y="289343"/>
                </a:lnTo>
                <a:lnTo>
                  <a:pt x="4457701" y="304385"/>
                </a:lnTo>
                <a:lnTo>
                  <a:pt x="4461419" y="322806"/>
                </a:lnTo>
                <a:lnTo>
                  <a:pt x="4457701" y="341227"/>
                </a:lnTo>
                <a:lnTo>
                  <a:pt x="4447562" y="356268"/>
                </a:lnTo>
                <a:lnTo>
                  <a:pt x="4432522" y="366409"/>
                </a:lnTo>
                <a:lnTo>
                  <a:pt x="4414104" y="370127"/>
                </a:lnTo>
                <a:close/>
              </a:path>
              <a:path w="5055234" h="964565">
                <a:moveTo>
                  <a:pt x="4708160" y="372579"/>
                </a:moveTo>
                <a:lnTo>
                  <a:pt x="4688796" y="368668"/>
                </a:lnTo>
                <a:lnTo>
                  <a:pt x="4672985" y="358002"/>
                </a:lnTo>
                <a:lnTo>
                  <a:pt x="4662326" y="342181"/>
                </a:lnTo>
                <a:lnTo>
                  <a:pt x="4658418" y="322806"/>
                </a:lnTo>
                <a:lnTo>
                  <a:pt x="4662326" y="303429"/>
                </a:lnTo>
                <a:lnTo>
                  <a:pt x="4672985" y="287608"/>
                </a:lnTo>
                <a:lnTo>
                  <a:pt x="4688796" y="276942"/>
                </a:lnTo>
                <a:lnTo>
                  <a:pt x="4708160" y="273031"/>
                </a:lnTo>
                <a:lnTo>
                  <a:pt x="4727529" y="276942"/>
                </a:lnTo>
                <a:lnTo>
                  <a:pt x="4743351" y="287608"/>
                </a:lnTo>
                <a:lnTo>
                  <a:pt x="4754021" y="303429"/>
                </a:lnTo>
                <a:lnTo>
                  <a:pt x="4757934" y="322806"/>
                </a:lnTo>
                <a:lnTo>
                  <a:pt x="4754021" y="342181"/>
                </a:lnTo>
                <a:lnTo>
                  <a:pt x="4743351" y="358002"/>
                </a:lnTo>
                <a:lnTo>
                  <a:pt x="4727529" y="368668"/>
                </a:lnTo>
                <a:lnTo>
                  <a:pt x="4708160" y="372579"/>
                </a:lnTo>
                <a:close/>
              </a:path>
              <a:path w="5055234" h="964565">
                <a:moveTo>
                  <a:pt x="5002215" y="375848"/>
                </a:moveTo>
                <a:lnTo>
                  <a:pt x="4981597" y="371680"/>
                </a:lnTo>
                <a:lnTo>
                  <a:pt x="4964753" y="360314"/>
                </a:lnTo>
                <a:lnTo>
                  <a:pt x="4953394" y="343459"/>
                </a:lnTo>
                <a:lnTo>
                  <a:pt x="4949228" y="322822"/>
                </a:lnTo>
                <a:lnTo>
                  <a:pt x="4953394" y="302186"/>
                </a:lnTo>
                <a:lnTo>
                  <a:pt x="4964753" y="285330"/>
                </a:lnTo>
                <a:lnTo>
                  <a:pt x="4981597" y="273963"/>
                </a:lnTo>
                <a:lnTo>
                  <a:pt x="5002215" y="269794"/>
                </a:lnTo>
                <a:lnTo>
                  <a:pt x="5022853" y="273963"/>
                </a:lnTo>
                <a:lnTo>
                  <a:pt x="5039706" y="285330"/>
                </a:lnTo>
                <a:lnTo>
                  <a:pt x="5051069" y="302186"/>
                </a:lnTo>
                <a:lnTo>
                  <a:pt x="5055236" y="322822"/>
                </a:lnTo>
                <a:lnTo>
                  <a:pt x="5051069" y="343459"/>
                </a:lnTo>
                <a:lnTo>
                  <a:pt x="5039706" y="360314"/>
                </a:lnTo>
                <a:lnTo>
                  <a:pt x="5022853" y="371680"/>
                </a:lnTo>
                <a:lnTo>
                  <a:pt x="5002215" y="375848"/>
                </a:lnTo>
                <a:close/>
              </a:path>
              <a:path w="5055234" h="964565">
                <a:moveTo>
                  <a:pt x="4166" y="618690"/>
                </a:moveTo>
                <a:lnTo>
                  <a:pt x="2369" y="618690"/>
                </a:lnTo>
                <a:lnTo>
                  <a:pt x="1633" y="617953"/>
                </a:lnTo>
                <a:lnTo>
                  <a:pt x="1633" y="616156"/>
                </a:lnTo>
                <a:lnTo>
                  <a:pt x="2369" y="615421"/>
                </a:lnTo>
                <a:lnTo>
                  <a:pt x="4166" y="615421"/>
                </a:lnTo>
                <a:lnTo>
                  <a:pt x="4901" y="616156"/>
                </a:lnTo>
                <a:lnTo>
                  <a:pt x="4901" y="617953"/>
                </a:lnTo>
                <a:lnTo>
                  <a:pt x="4166" y="618690"/>
                </a:lnTo>
                <a:close/>
              </a:path>
              <a:path w="5055234" h="964565">
                <a:moveTo>
                  <a:pt x="300476" y="622776"/>
                </a:moveTo>
                <a:lnTo>
                  <a:pt x="294170" y="622776"/>
                </a:lnTo>
                <a:lnTo>
                  <a:pt x="291623" y="620225"/>
                </a:lnTo>
                <a:lnTo>
                  <a:pt x="291623" y="613916"/>
                </a:lnTo>
                <a:lnTo>
                  <a:pt x="294170" y="611365"/>
                </a:lnTo>
                <a:lnTo>
                  <a:pt x="300476" y="611365"/>
                </a:lnTo>
                <a:lnTo>
                  <a:pt x="303027" y="613916"/>
                </a:lnTo>
                <a:lnTo>
                  <a:pt x="303027" y="620225"/>
                </a:lnTo>
                <a:lnTo>
                  <a:pt x="300476" y="622776"/>
                </a:lnTo>
                <a:close/>
              </a:path>
              <a:path w="5055234" h="964565">
                <a:moveTo>
                  <a:pt x="596787" y="626861"/>
                </a:moveTo>
                <a:lnTo>
                  <a:pt x="585973" y="626861"/>
                </a:lnTo>
                <a:lnTo>
                  <a:pt x="581596" y="622481"/>
                </a:lnTo>
                <a:lnTo>
                  <a:pt x="581596" y="611660"/>
                </a:lnTo>
                <a:lnTo>
                  <a:pt x="585973" y="607280"/>
                </a:lnTo>
                <a:lnTo>
                  <a:pt x="596787" y="607280"/>
                </a:lnTo>
                <a:lnTo>
                  <a:pt x="601165" y="611660"/>
                </a:lnTo>
                <a:lnTo>
                  <a:pt x="601165" y="622481"/>
                </a:lnTo>
                <a:lnTo>
                  <a:pt x="596787" y="626861"/>
                </a:lnTo>
                <a:close/>
              </a:path>
              <a:path w="5055234" h="964565">
                <a:moveTo>
                  <a:pt x="892640" y="630131"/>
                </a:moveTo>
                <a:lnTo>
                  <a:pt x="878232" y="630131"/>
                </a:lnTo>
                <a:lnTo>
                  <a:pt x="872386" y="624281"/>
                </a:lnTo>
                <a:lnTo>
                  <a:pt x="872386" y="609863"/>
                </a:lnTo>
                <a:lnTo>
                  <a:pt x="878232" y="604010"/>
                </a:lnTo>
                <a:lnTo>
                  <a:pt x="892640" y="604010"/>
                </a:lnTo>
                <a:lnTo>
                  <a:pt x="898489" y="609863"/>
                </a:lnTo>
                <a:lnTo>
                  <a:pt x="898489" y="624281"/>
                </a:lnTo>
                <a:lnTo>
                  <a:pt x="892640" y="630131"/>
                </a:lnTo>
                <a:close/>
              </a:path>
              <a:path w="5055234" h="964565">
                <a:moveTo>
                  <a:pt x="1188496" y="633403"/>
                </a:moveTo>
                <a:lnTo>
                  <a:pt x="1170491" y="633403"/>
                </a:lnTo>
                <a:lnTo>
                  <a:pt x="1163189" y="626094"/>
                </a:lnTo>
                <a:lnTo>
                  <a:pt x="1163189" y="608080"/>
                </a:lnTo>
                <a:lnTo>
                  <a:pt x="1170491" y="600774"/>
                </a:lnTo>
                <a:lnTo>
                  <a:pt x="1188496" y="600774"/>
                </a:lnTo>
                <a:lnTo>
                  <a:pt x="1195798" y="608080"/>
                </a:lnTo>
                <a:lnTo>
                  <a:pt x="1195798" y="626094"/>
                </a:lnTo>
                <a:lnTo>
                  <a:pt x="1188496" y="633403"/>
                </a:lnTo>
                <a:close/>
              </a:path>
              <a:path w="5055234" h="964565">
                <a:moveTo>
                  <a:pt x="1473551" y="636669"/>
                </a:moveTo>
                <a:lnTo>
                  <a:pt x="1465930" y="635131"/>
                </a:lnTo>
                <a:lnTo>
                  <a:pt x="1459709" y="630936"/>
                </a:lnTo>
                <a:lnTo>
                  <a:pt x="1455516" y="624711"/>
                </a:lnTo>
                <a:lnTo>
                  <a:pt x="1453979" y="617087"/>
                </a:lnTo>
                <a:lnTo>
                  <a:pt x="1455516" y="609462"/>
                </a:lnTo>
                <a:lnTo>
                  <a:pt x="1459709" y="603238"/>
                </a:lnTo>
                <a:lnTo>
                  <a:pt x="1465930" y="599043"/>
                </a:lnTo>
                <a:lnTo>
                  <a:pt x="1473551" y="597505"/>
                </a:lnTo>
                <a:lnTo>
                  <a:pt x="1481171" y="599043"/>
                </a:lnTo>
                <a:lnTo>
                  <a:pt x="1487392" y="603238"/>
                </a:lnTo>
                <a:lnTo>
                  <a:pt x="1491585" y="609462"/>
                </a:lnTo>
                <a:lnTo>
                  <a:pt x="1493123" y="617087"/>
                </a:lnTo>
                <a:lnTo>
                  <a:pt x="1491585" y="624711"/>
                </a:lnTo>
                <a:lnTo>
                  <a:pt x="1487392" y="630936"/>
                </a:lnTo>
                <a:lnTo>
                  <a:pt x="1481171" y="635131"/>
                </a:lnTo>
                <a:lnTo>
                  <a:pt x="1473551" y="636669"/>
                </a:lnTo>
                <a:close/>
              </a:path>
              <a:path w="5055234" h="964565">
                <a:moveTo>
                  <a:pt x="1767606" y="639941"/>
                </a:moveTo>
                <a:lnTo>
                  <a:pt x="1758718" y="638145"/>
                </a:lnTo>
                <a:lnTo>
                  <a:pt x="1751458" y="633247"/>
                </a:lnTo>
                <a:lnTo>
                  <a:pt x="1746563" y="625982"/>
                </a:lnTo>
                <a:lnTo>
                  <a:pt x="1744768" y="617087"/>
                </a:lnTo>
                <a:lnTo>
                  <a:pt x="1746563" y="608193"/>
                </a:lnTo>
                <a:lnTo>
                  <a:pt x="1751458" y="600930"/>
                </a:lnTo>
                <a:lnTo>
                  <a:pt x="1758718" y="596032"/>
                </a:lnTo>
                <a:lnTo>
                  <a:pt x="1767606" y="594236"/>
                </a:lnTo>
                <a:lnTo>
                  <a:pt x="1776495" y="596032"/>
                </a:lnTo>
                <a:lnTo>
                  <a:pt x="1783754" y="600930"/>
                </a:lnTo>
                <a:lnTo>
                  <a:pt x="1788649" y="608193"/>
                </a:lnTo>
                <a:lnTo>
                  <a:pt x="1790444" y="617087"/>
                </a:lnTo>
                <a:lnTo>
                  <a:pt x="1788649" y="625982"/>
                </a:lnTo>
                <a:lnTo>
                  <a:pt x="1783754" y="633247"/>
                </a:lnTo>
                <a:lnTo>
                  <a:pt x="1776495" y="638145"/>
                </a:lnTo>
                <a:lnTo>
                  <a:pt x="1767606" y="639941"/>
                </a:lnTo>
                <a:close/>
              </a:path>
              <a:path w="5055234" h="964565">
                <a:moveTo>
                  <a:pt x="2061665" y="642390"/>
                </a:moveTo>
                <a:lnTo>
                  <a:pt x="2051830" y="640403"/>
                </a:lnTo>
                <a:lnTo>
                  <a:pt x="2043796" y="634983"/>
                </a:lnTo>
                <a:lnTo>
                  <a:pt x="2038378" y="626945"/>
                </a:lnTo>
                <a:lnTo>
                  <a:pt x="2036391" y="617103"/>
                </a:lnTo>
                <a:lnTo>
                  <a:pt x="2038378" y="607263"/>
                </a:lnTo>
                <a:lnTo>
                  <a:pt x="2043796" y="599225"/>
                </a:lnTo>
                <a:lnTo>
                  <a:pt x="2051830" y="593804"/>
                </a:lnTo>
                <a:lnTo>
                  <a:pt x="2061665" y="591816"/>
                </a:lnTo>
                <a:lnTo>
                  <a:pt x="2071498" y="593804"/>
                </a:lnTo>
                <a:lnTo>
                  <a:pt x="2079531" y="599225"/>
                </a:lnTo>
                <a:lnTo>
                  <a:pt x="2084949" y="607263"/>
                </a:lnTo>
                <a:lnTo>
                  <a:pt x="2086936" y="617103"/>
                </a:lnTo>
                <a:lnTo>
                  <a:pt x="2084951" y="626945"/>
                </a:lnTo>
                <a:lnTo>
                  <a:pt x="2079538" y="634983"/>
                </a:lnTo>
                <a:lnTo>
                  <a:pt x="2071505" y="640403"/>
                </a:lnTo>
                <a:lnTo>
                  <a:pt x="2061665" y="642390"/>
                </a:lnTo>
                <a:close/>
              </a:path>
              <a:path w="5055234" h="964565">
                <a:moveTo>
                  <a:pt x="2355721" y="645660"/>
                </a:moveTo>
                <a:lnTo>
                  <a:pt x="2344611" y="643416"/>
                </a:lnTo>
                <a:lnTo>
                  <a:pt x="2335539" y="637297"/>
                </a:lnTo>
                <a:lnTo>
                  <a:pt x="2329423" y="628220"/>
                </a:lnTo>
                <a:lnTo>
                  <a:pt x="2327181" y="617103"/>
                </a:lnTo>
                <a:lnTo>
                  <a:pt x="2329423" y="605986"/>
                </a:lnTo>
                <a:lnTo>
                  <a:pt x="2335539" y="596910"/>
                </a:lnTo>
                <a:lnTo>
                  <a:pt x="2344611" y="590791"/>
                </a:lnTo>
                <a:lnTo>
                  <a:pt x="2355721" y="588547"/>
                </a:lnTo>
                <a:lnTo>
                  <a:pt x="2366831" y="590791"/>
                </a:lnTo>
                <a:lnTo>
                  <a:pt x="2375903" y="596910"/>
                </a:lnTo>
                <a:lnTo>
                  <a:pt x="2382018" y="605986"/>
                </a:lnTo>
                <a:lnTo>
                  <a:pt x="2384261" y="617103"/>
                </a:lnTo>
                <a:lnTo>
                  <a:pt x="2382018" y="628220"/>
                </a:lnTo>
                <a:lnTo>
                  <a:pt x="2375903" y="637297"/>
                </a:lnTo>
                <a:lnTo>
                  <a:pt x="2366831" y="643416"/>
                </a:lnTo>
                <a:lnTo>
                  <a:pt x="2355721" y="645660"/>
                </a:lnTo>
                <a:close/>
              </a:path>
              <a:path w="5055234" h="964565">
                <a:moveTo>
                  <a:pt x="2649777" y="648929"/>
                </a:moveTo>
                <a:lnTo>
                  <a:pt x="2637398" y="646427"/>
                </a:lnTo>
                <a:lnTo>
                  <a:pt x="2627288" y="639605"/>
                </a:lnTo>
                <a:lnTo>
                  <a:pt x="2620471" y="629489"/>
                </a:lnTo>
                <a:lnTo>
                  <a:pt x="2617971" y="617103"/>
                </a:lnTo>
                <a:lnTo>
                  <a:pt x="2620471" y="604717"/>
                </a:lnTo>
                <a:lnTo>
                  <a:pt x="2627288" y="594601"/>
                </a:lnTo>
                <a:lnTo>
                  <a:pt x="2637398" y="587780"/>
                </a:lnTo>
                <a:lnTo>
                  <a:pt x="2649777" y="585278"/>
                </a:lnTo>
                <a:lnTo>
                  <a:pt x="2662156" y="587780"/>
                </a:lnTo>
                <a:lnTo>
                  <a:pt x="2672267" y="594601"/>
                </a:lnTo>
                <a:lnTo>
                  <a:pt x="2679085" y="604717"/>
                </a:lnTo>
                <a:lnTo>
                  <a:pt x="2681586" y="617103"/>
                </a:lnTo>
                <a:lnTo>
                  <a:pt x="2679085" y="629489"/>
                </a:lnTo>
                <a:lnTo>
                  <a:pt x="2672267" y="639605"/>
                </a:lnTo>
                <a:lnTo>
                  <a:pt x="2662156" y="646427"/>
                </a:lnTo>
                <a:lnTo>
                  <a:pt x="2649777" y="648929"/>
                </a:lnTo>
                <a:close/>
              </a:path>
              <a:path w="5055234" h="964565">
                <a:moveTo>
                  <a:pt x="2943832" y="651381"/>
                </a:moveTo>
                <a:lnTo>
                  <a:pt x="2930509" y="648688"/>
                </a:lnTo>
                <a:lnTo>
                  <a:pt x="2919625" y="641343"/>
                </a:lnTo>
                <a:lnTo>
                  <a:pt x="2912285" y="630452"/>
                </a:lnTo>
                <a:lnTo>
                  <a:pt x="2909593" y="617120"/>
                </a:lnTo>
                <a:lnTo>
                  <a:pt x="2912285" y="603787"/>
                </a:lnTo>
                <a:lnTo>
                  <a:pt x="2919625" y="592896"/>
                </a:lnTo>
                <a:lnTo>
                  <a:pt x="2930509" y="585552"/>
                </a:lnTo>
                <a:lnTo>
                  <a:pt x="2943832" y="582858"/>
                </a:lnTo>
                <a:lnTo>
                  <a:pt x="2957157" y="585552"/>
                </a:lnTo>
                <a:lnTo>
                  <a:pt x="2968042" y="592896"/>
                </a:lnTo>
                <a:lnTo>
                  <a:pt x="2975382" y="603787"/>
                </a:lnTo>
                <a:lnTo>
                  <a:pt x="2978074" y="617120"/>
                </a:lnTo>
                <a:lnTo>
                  <a:pt x="2975384" y="630452"/>
                </a:lnTo>
                <a:lnTo>
                  <a:pt x="2968048" y="641343"/>
                </a:lnTo>
                <a:lnTo>
                  <a:pt x="2957164" y="648688"/>
                </a:lnTo>
                <a:lnTo>
                  <a:pt x="2943832" y="651381"/>
                </a:lnTo>
                <a:close/>
              </a:path>
              <a:path w="5055234" h="964565">
                <a:moveTo>
                  <a:pt x="3237881" y="653834"/>
                </a:moveTo>
                <a:lnTo>
                  <a:pt x="3223600" y="650948"/>
                </a:lnTo>
                <a:lnTo>
                  <a:pt x="3211937" y="643078"/>
                </a:lnTo>
                <a:lnTo>
                  <a:pt x="3204073" y="631408"/>
                </a:lnTo>
                <a:lnTo>
                  <a:pt x="3201190" y="617120"/>
                </a:lnTo>
                <a:lnTo>
                  <a:pt x="3204073" y="602833"/>
                </a:lnTo>
                <a:lnTo>
                  <a:pt x="3211937" y="591162"/>
                </a:lnTo>
                <a:lnTo>
                  <a:pt x="3223600" y="583292"/>
                </a:lnTo>
                <a:lnTo>
                  <a:pt x="3237881" y="580405"/>
                </a:lnTo>
                <a:lnTo>
                  <a:pt x="3252163" y="583292"/>
                </a:lnTo>
                <a:lnTo>
                  <a:pt x="3263826" y="591162"/>
                </a:lnTo>
                <a:lnTo>
                  <a:pt x="3271689" y="602833"/>
                </a:lnTo>
                <a:lnTo>
                  <a:pt x="3274573" y="617120"/>
                </a:lnTo>
                <a:lnTo>
                  <a:pt x="3271689" y="631408"/>
                </a:lnTo>
                <a:lnTo>
                  <a:pt x="3263826" y="643078"/>
                </a:lnTo>
                <a:lnTo>
                  <a:pt x="3252163" y="650948"/>
                </a:lnTo>
                <a:lnTo>
                  <a:pt x="3237881" y="653834"/>
                </a:lnTo>
                <a:close/>
              </a:path>
              <a:path w="5055234" h="964565">
                <a:moveTo>
                  <a:pt x="3531937" y="657103"/>
                </a:moveTo>
                <a:lnTo>
                  <a:pt x="3516387" y="653961"/>
                </a:lnTo>
                <a:lnTo>
                  <a:pt x="3503693" y="645393"/>
                </a:lnTo>
                <a:lnTo>
                  <a:pt x="3495137" y="632684"/>
                </a:lnTo>
                <a:lnTo>
                  <a:pt x="3492000" y="617120"/>
                </a:lnTo>
                <a:lnTo>
                  <a:pt x="3495137" y="601556"/>
                </a:lnTo>
                <a:lnTo>
                  <a:pt x="3503693" y="588847"/>
                </a:lnTo>
                <a:lnTo>
                  <a:pt x="3516387" y="580278"/>
                </a:lnTo>
                <a:lnTo>
                  <a:pt x="3531937" y="577136"/>
                </a:lnTo>
                <a:lnTo>
                  <a:pt x="3547492" y="580278"/>
                </a:lnTo>
                <a:lnTo>
                  <a:pt x="3560197" y="588847"/>
                </a:lnTo>
                <a:lnTo>
                  <a:pt x="3568765" y="601556"/>
                </a:lnTo>
                <a:lnTo>
                  <a:pt x="3571907" y="617120"/>
                </a:lnTo>
                <a:lnTo>
                  <a:pt x="3568765" y="632684"/>
                </a:lnTo>
                <a:lnTo>
                  <a:pt x="3560197" y="645393"/>
                </a:lnTo>
                <a:lnTo>
                  <a:pt x="3547492" y="653961"/>
                </a:lnTo>
                <a:lnTo>
                  <a:pt x="3531937" y="657103"/>
                </a:lnTo>
                <a:close/>
              </a:path>
              <a:path w="5055234" h="964565">
                <a:moveTo>
                  <a:pt x="3825993" y="659556"/>
                </a:moveTo>
                <a:lnTo>
                  <a:pt x="3809491" y="656222"/>
                </a:lnTo>
                <a:lnTo>
                  <a:pt x="3796015" y="647130"/>
                </a:lnTo>
                <a:lnTo>
                  <a:pt x="3786928" y="633646"/>
                </a:lnTo>
                <a:lnTo>
                  <a:pt x="3783596" y="617136"/>
                </a:lnTo>
                <a:lnTo>
                  <a:pt x="3786928" y="600626"/>
                </a:lnTo>
                <a:lnTo>
                  <a:pt x="3796015" y="587144"/>
                </a:lnTo>
                <a:lnTo>
                  <a:pt x="3809491" y="578053"/>
                </a:lnTo>
                <a:lnTo>
                  <a:pt x="3825993" y="574720"/>
                </a:lnTo>
                <a:lnTo>
                  <a:pt x="3842494" y="578053"/>
                </a:lnTo>
                <a:lnTo>
                  <a:pt x="3855970" y="587144"/>
                </a:lnTo>
                <a:lnTo>
                  <a:pt x="3865057" y="600626"/>
                </a:lnTo>
                <a:lnTo>
                  <a:pt x="3868389" y="617136"/>
                </a:lnTo>
                <a:lnTo>
                  <a:pt x="3865057" y="633646"/>
                </a:lnTo>
                <a:lnTo>
                  <a:pt x="3855970" y="647130"/>
                </a:lnTo>
                <a:lnTo>
                  <a:pt x="3842494" y="656222"/>
                </a:lnTo>
                <a:lnTo>
                  <a:pt x="3825993" y="659556"/>
                </a:lnTo>
                <a:close/>
              </a:path>
              <a:path w="5055234" h="964565">
                <a:moveTo>
                  <a:pt x="4120048" y="662008"/>
                </a:moveTo>
                <a:lnTo>
                  <a:pt x="4102601" y="658482"/>
                </a:lnTo>
                <a:lnTo>
                  <a:pt x="4088353" y="648866"/>
                </a:lnTo>
                <a:lnTo>
                  <a:pt x="4078748" y="634602"/>
                </a:lnTo>
                <a:lnTo>
                  <a:pt x="4075225" y="617136"/>
                </a:lnTo>
                <a:lnTo>
                  <a:pt x="4078748" y="599672"/>
                </a:lnTo>
                <a:lnTo>
                  <a:pt x="4088353" y="585409"/>
                </a:lnTo>
                <a:lnTo>
                  <a:pt x="4102601" y="575793"/>
                </a:lnTo>
                <a:lnTo>
                  <a:pt x="4120048" y="572267"/>
                </a:lnTo>
                <a:lnTo>
                  <a:pt x="4137515" y="575793"/>
                </a:lnTo>
                <a:lnTo>
                  <a:pt x="4151772" y="585409"/>
                </a:lnTo>
                <a:lnTo>
                  <a:pt x="4161382" y="599672"/>
                </a:lnTo>
                <a:lnTo>
                  <a:pt x="4164904" y="617136"/>
                </a:lnTo>
                <a:lnTo>
                  <a:pt x="4161382" y="634602"/>
                </a:lnTo>
                <a:lnTo>
                  <a:pt x="4151772" y="648866"/>
                </a:lnTo>
                <a:lnTo>
                  <a:pt x="4137515" y="658482"/>
                </a:lnTo>
                <a:lnTo>
                  <a:pt x="4120048" y="662008"/>
                </a:lnTo>
                <a:close/>
              </a:path>
              <a:path w="5055234" h="964565">
                <a:moveTo>
                  <a:pt x="4414104" y="664458"/>
                </a:moveTo>
                <a:lnTo>
                  <a:pt x="4395705" y="660740"/>
                </a:lnTo>
                <a:lnTo>
                  <a:pt x="4380675" y="650599"/>
                </a:lnTo>
                <a:lnTo>
                  <a:pt x="4370539" y="635558"/>
                </a:lnTo>
                <a:lnTo>
                  <a:pt x="4366822" y="617136"/>
                </a:lnTo>
                <a:lnTo>
                  <a:pt x="4370539" y="598716"/>
                </a:lnTo>
                <a:lnTo>
                  <a:pt x="4380675" y="583674"/>
                </a:lnTo>
                <a:lnTo>
                  <a:pt x="4395705" y="573533"/>
                </a:lnTo>
                <a:lnTo>
                  <a:pt x="4414104" y="569814"/>
                </a:lnTo>
                <a:lnTo>
                  <a:pt x="4432522" y="573533"/>
                </a:lnTo>
                <a:lnTo>
                  <a:pt x="4447562" y="583674"/>
                </a:lnTo>
                <a:lnTo>
                  <a:pt x="4457701" y="598716"/>
                </a:lnTo>
                <a:lnTo>
                  <a:pt x="4461419" y="617136"/>
                </a:lnTo>
                <a:lnTo>
                  <a:pt x="4457701" y="635558"/>
                </a:lnTo>
                <a:lnTo>
                  <a:pt x="4447562" y="650599"/>
                </a:lnTo>
                <a:lnTo>
                  <a:pt x="4432522" y="660740"/>
                </a:lnTo>
                <a:lnTo>
                  <a:pt x="4414104" y="664458"/>
                </a:lnTo>
                <a:close/>
              </a:path>
              <a:path w="5055234" h="964565">
                <a:moveTo>
                  <a:pt x="4708160" y="666910"/>
                </a:moveTo>
                <a:lnTo>
                  <a:pt x="4688796" y="663000"/>
                </a:lnTo>
                <a:lnTo>
                  <a:pt x="4672985" y="652333"/>
                </a:lnTo>
                <a:lnTo>
                  <a:pt x="4662326" y="636512"/>
                </a:lnTo>
                <a:lnTo>
                  <a:pt x="4658418" y="617136"/>
                </a:lnTo>
                <a:lnTo>
                  <a:pt x="4662326" y="597760"/>
                </a:lnTo>
                <a:lnTo>
                  <a:pt x="4672985" y="581939"/>
                </a:lnTo>
                <a:lnTo>
                  <a:pt x="4688796" y="571273"/>
                </a:lnTo>
                <a:lnTo>
                  <a:pt x="4708160" y="567362"/>
                </a:lnTo>
                <a:lnTo>
                  <a:pt x="4727529" y="571273"/>
                </a:lnTo>
                <a:lnTo>
                  <a:pt x="4743351" y="581939"/>
                </a:lnTo>
                <a:lnTo>
                  <a:pt x="4754021" y="597760"/>
                </a:lnTo>
                <a:lnTo>
                  <a:pt x="4757934" y="617136"/>
                </a:lnTo>
                <a:lnTo>
                  <a:pt x="4754021" y="636512"/>
                </a:lnTo>
                <a:lnTo>
                  <a:pt x="4743351" y="652333"/>
                </a:lnTo>
                <a:lnTo>
                  <a:pt x="4727529" y="663000"/>
                </a:lnTo>
                <a:lnTo>
                  <a:pt x="4708160" y="666910"/>
                </a:lnTo>
                <a:close/>
              </a:path>
              <a:path w="5055234" h="964565">
                <a:moveTo>
                  <a:pt x="5002215" y="670180"/>
                </a:moveTo>
                <a:lnTo>
                  <a:pt x="4981597" y="666011"/>
                </a:lnTo>
                <a:lnTo>
                  <a:pt x="4964753" y="654645"/>
                </a:lnTo>
                <a:lnTo>
                  <a:pt x="4953394" y="637789"/>
                </a:lnTo>
                <a:lnTo>
                  <a:pt x="4949228" y="617152"/>
                </a:lnTo>
                <a:lnTo>
                  <a:pt x="4953394" y="596517"/>
                </a:lnTo>
                <a:lnTo>
                  <a:pt x="4964753" y="579661"/>
                </a:lnTo>
                <a:lnTo>
                  <a:pt x="4981597" y="568294"/>
                </a:lnTo>
                <a:lnTo>
                  <a:pt x="5002215" y="564125"/>
                </a:lnTo>
                <a:lnTo>
                  <a:pt x="5022853" y="568294"/>
                </a:lnTo>
                <a:lnTo>
                  <a:pt x="5039706" y="579661"/>
                </a:lnTo>
                <a:lnTo>
                  <a:pt x="5051069" y="596517"/>
                </a:lnTo>
                <a:lnTo>
                  <a:pt x="5055236" y="617152"/>
                </a:lnTo>
                <a:lnTo>
                  <a:pt x="5051069" y="637789"/>
                </a:lnTo>
                <a:lnTo>
                  <a:pt x="5039706" y="654645"/>
                </a:lnTo>
                <a:lnTo>
                  <a:pt x="5022853" y="666011"/>
                </a:lnTo>
                <a:lnTo>
                  <a:pt x="5002215" y="670180"/>
                </a:lnTo>
                <a:close/>
              </a:path>
              <a:path w="5055234" h="964565">
                <a:moveTo>
                  <a:pt x="5064" y="914671"/>
                </a:moveTo>
                <a:lnTo>
                  <a:pt x="1454" y="914671"/>
                </a:lnTo>
                <a:lnTo>
                  <a:pt x="0" y="913218"/>
                </a:lnTo>
                <a:lnTo>
                  <a:pt x="0" y="909588"/>
                </a:lnTo>
                <a:lnTo>
                  <a:pt x="1454" y="908133"/>
                </a:lnTo>
                <a:lnTo>
                  <a:pt x="5081" y="908133"/>
                </a:lnTo>
                <a:lnTo>
                  <a:pt x="6534" y="909588"/>
                </a:lnTo>
                <a:lnTo>
                  <a:pt x="6534" y="913218"/>
                </a:lnTo>
                <a:lnTo>
                  <a:pt x="5064" y="914671"/>
                </a:lnTo>
                <a:close/>
              </a:path>
              <a:path w="5055234" h="964565">
                <a:moveTo>
                  <a:pt x="300935" y="917940"/>
                </a:moveTo>
                <a:lnTo>
                  <a:pt x="293731" y="917940"/>
                </a:lnTo>
                <a:lnTo>
                  <a:pt x="290806" y="915015"/>
                </a:lnTo>
                <a:lnTo>
                  <a:pt x="290806" y="907824"/>
                </a:lnTo>
                <a:lnTo>
                  <a:pt x="293731" y="904896"/>
                </a:lnTo>
                <a:lnTo>
                  <a:pt x="300918" y="904896"/>
                </a:lnTo>
                <a:lnTo>
                  <a:pt x="303843" y="907824"/>
                </a:lnTo>
                <a:lnTo>
                  <a:pt x="303843" y="915015"/>
                </a:lnTo>
                <a:lnTo>
                  <a:pt x="300935" y="917940"/>
                </a:lnTo>
                <a:close/>
              </a:path>
              <a:path w="5055234" h="964565">
                <a:moveTo>
                  <a:pt x="596787" y="921209"/>
                </a:moveTo>
                <a:lnTo>
                  <a:pt x="585973" y="921209"/>
                </a:lnTo>
                <a:lnTo>
                  <a:pt x="581596" y="916828"/>
                </a:lnTo>
                <a:lnTo>
                  <a:pt x="581596" y="906008"/>
                </a:lnTo>
                <a:lnTo>
                  <a:pt x="585973" y="901627"/>
                </a:lnTo>
                <a:lnTo>
                  <a:pt x="596787" y="901627"/>
                </a:lnTo>
                <a:lnTo>
                  <a:pt x="601165" y="906008"/>
                </a:lnTo>
                <a:lnTo>
                  <a:pt x="601165" y="916828"/>
                </a:lnTo>
                <a:lnTo>
                  <a:pt x="596787" y="921209"/>
                </a:lnTo>
                <a:close/>
              </a:path>
              <a:path w="5055234" h="964565">
                <a:moveTo>
                  <a:pt x="892640" y="924481"/>
                </a:moveTo>
                <a:lnTo>
                  <a:pt x="878232" y="924481"/>
                </a:lnTo>
                <a:lnTo>
                  <a:pt x="872386" y="918628"/>
                </a:lnTo>
                <a:lnTo>
                  <a:pt x="872386" y="904211"/>
                </a:lnTo>
                <a:lnTo>
                  <a:pt x="878232" y="898358"/>
                </a:lnTo>
                <a:lnTo>
                  <a:pt x="892640" y="898358"/>
                </a:lnTo>
                <a:lnTo>
                  <a:pt x="898489" y="904211"/>
                </a:lnTo>
                <a:lnTo>
                  <a:pt x="898489" y="918628"/>
                </a:lnTo>
                <a:lnTo>
                  <a:pt x="892640" y="924481"/>
                </a:lnTo>
                <a:close/>
              </a:path>
              <a:path w="5055234" h="964565">
                <a:moveTo>
                  <a:pt x="1188496" y="927747"/>
                </a:moveTo>
                <a:lnTo>
                  <a:pt x="1170491" y="927747"/>
                </a:lnTo>
                <a:lnTo>
                  <a:pt x="1163189" y="920442"/>
                </a:lnTo>
                <a:lnTo>
                  <a:pt x="1163189" y="902427"/>
                </a:lnTo>
                <a:lnTo>
                  <a:pt x="1170491" y="895122"/>
                </a:lnTo>
                <a:lnTo>
                  <a:pt x="1188496" y="895122"/>
                </a:lnTo>
                <a:lnTo>
                  <a:pt x="1195798" y="902427"/>
                </a:lnTo>
                <a:lnTo>
                  <a:pt x="1195798" y="920442"/>
                </a:lnTo>
                <a:lnTo>
                  <a:pt x="1188496" y="927747"/>
                </a:lnTo>
                <a:close/>
              </a:path>
              <a:path w="5055234" h="964565">
                <a:moveTo>
                  <a:pt x="1473551" y="931020"/>
                </a:moveTo>
                <a:lnTo>
                  <a:pt x="1465930" y="929481"/>
                </a:lnTo>
                <a:lnTo>
                  <a:pt x="1459709" y="925285"/>
                </a:lnTo>
                <a:lnTo>
                  <a:pt x="1455516" y="919059"/>
                </a:lnTo>
                <a:lnTo>
                  <a:pt x="1453979" y="911434"/>
                </a:lnTo>
                <a:lnTo>
                  <a:pt x="1455516" y="903810"/>
                </a:lnTo>
                <a:lnTo>
                  <a:pt x="1459709" y="897586"/>
                </a:lnTo>
                <a:lnTo>
                  <a:pt x="1465930" y="893391"/>
                </a:lnTo>
                <a:lnTo>
                  <a:pt x="1473551" y="891852"/>
                </a:lnTo>
                <a:lnTo>
                  <a:pt x="1481171" y="893391"/>
                </a:lnTo>
                <a:lnTo>
                  <a:pt x="1487392" y="897586"/>
                </a:lnTo>
                <a:lnTo>
                  <a:pt x="1491585" y="903810"/>
                </a:lnTo>
                <a:lnTo>
                  <a:pt x="1493123" y="911434"/>
                </a:lnTo>
                <a:lnTo>
                  <a:pt x="1491585" y="919059"/>
                </a:lnTo>
                <a:lnTo>
                  <a:pt x="1487392" y="925285"/>
                </a:lnTo>
                <a:lnTo>
                  <a:pt x="1481171" y="929481"/>
                </a:lnTo>
                <a:lnTo>
                  <a:pt x="1473551" y="931020"/>
                </a:lnTo>
                <a:close/>
              </a:path>
              <a:path w="5055234" h="964565">
                <a:moveTo>
                  <a:pt x="1767606" y="934289"/>
                </a:moveTo>
                <a:lnTo>
                  <a:pt x="1758718" y="932492"/>
                </a:lnTo>
                <a:lnTo>
                  <a:pt x="1751458" y="927594"/>
                </a:lnTo>
                <a:lnTo>
                  <a:pt x="1746563" y="920330"/>
                </a:lnTo>
                <a:lnTo>
                  <a:pt x="1744768" y="911434"/>
                </a:lnTo>
                <a:lnTo>
                  <a:pt x="1746563" y="902541"/>
                </a:lnTo>
                <a:lnTo>
                  <a:pt x="1751458" y="895277"/>
                </a:lnTo>
                <a:lnTo>
                  <a:pt x="1758718" y="890380"/>
                </a:lnTo>
                <a:lnTo>
                  <a:pt x="1767606" y="888583"/>
                </a:lnTo>
                <a:lnTo>
                  <a:pt x="1776495" y="890380"/>
                </a:lnTo>
                <a:lnTo>
                  <a:pt x="1783754" y="895277"/>
                </a:lnTo>
                <a:lnTo>
                  <a:pt x="1788649" y="902541"/>
                </a:lnTo>
                <a:lnTo>
                  <a:pt x="1790444" y="911434"/>
                </a:lnTo>
                <a:lnTo>
                  <a:pt x="1788649" y="920330"/>
                </a:lnTo>
                <a:lnTo>
                  <a:pt x="1783754" y="927594"/>
                </a:lnTo>
                <a:lnTo>
                  <a:pt x="1776495" y="932492"/>
                </a:lnTo>
                <a:lnTo>
                  <a:pt x="1767606" y="934289"/>
                </a:lnTo>
                <a:close/>
              </a:path>
              <a:path w="5055234" h="964565">
                <a:moveTo>
                  <a:pt x="2061665" y="936738"/>
                </a:moveTo>
                <a:lnTo>
                  <a:pt x="2051830" y="934750"/>
                </a:lnTo>
                <a:lnTo>
                  <a:pt x="2043796" y="929330"/>
                </a:lnTo>
                <a:lnTo>
                  <a:pt x="2038378" y="921292"/>
                </a:lnTo>
                <a:lnTo>
                  <a:pt x="2036391" y="911451"/>
                </a:lnTo>
                <a:lnTo>
                  <a:pt x="2038378" y="901611"/>
                </a:lnTo>
                <a:lnTo>
                  <a:pt x="2043796" y="893573"/>
                </a:lnTo>
                <a:lnTo>
                  <a:pt x="2051830" y="888152"/>
                </a:lnTo>
                <a:lnTo>
                  <a:pt x="2061665" y="886164"/>
                </a:lnTo>
                <a:lnTo>
                  <a:pt x="2071498" y="888152"/>
                </a:lnTo>
                <a:lnTo>
                  <a:pt x="2079531" y="893573"/>
                </a:lnTo>
                <a:lnTo>
                  <a:pt x="2084949" y="901611"/>
                </a:lnTo>
                <a:lnTo>
                  <a:pt x="2086936" y="911451"/>
                </a:lnTo>
                <a:lnTo>
                  <a:pt x="2084951" y="921292"/>
                </a:lnTo>
                <a:lnTo>
                  <a:pt x="2079538" y="929330"/>
                </a:lnTo>
                <a:lnTo>
                  <a:pt x="2071505" y="934750"/>
                </a:lnTo>
                <a:lnTo>
                  <a:pt x="2061665" y="936738"/>
                </a:lnTo>
                <a:close/>
              </a:path>
              <a:path w="5055234" h="964565">
                <a:moveTo>
                  <a:pt x="2355721" y="940007"/>
                </a:moveTo>
                <a:lnTo>
                  <a:pt x="2344611" y="937764"/>
                </a:lnTo>
                <a:lnTo>
                  <a:pt x="2335539" y="931645"/>
                </a:lnTo>
                <a:lnTo>
                  <a:pt x="2329423" y="922568"/>
                </a:lnTo>
                <a:lnTo>
                  <a:pt x="2327181" y="911451"/>
                </a:lnTo>
                <a:lnTo>
                  <a:pt x="2329423" y="900334"/>
                </a:lnTo>
                <a:lnTo>
                  <a:pt x="2335539" y="891257"/>
                </a:lnTo>
                <a:lnTo>
                  <a:pt x="2344611" y="885138"/>
                </a:lnTo>
                <a:lnTo>
                  <a:pt x="2355721" y="882894"/>
                </a:lnTo>
                <a:lnTo>
                  <a:pt x="2366831" y="885138"/>
                </a:lnTo>
                <a:lnTo>
                  <a:pt x="2375903" y="891257"/>
                </a:lnTo>
                <a:lnTo>
                  <a:pt x="2382018" y="900334"/>
                </a:lnTo>
                <a:lnTo>
                  <a:pt x="2384261" y="911451"/>
                </a:lnTo>
                <a:lnTo>
                  <a:pt x="2382018" y="922568"/>
                </a:lnTo>
                <a:lnTo>
                  <a:pt x="2375903" y="931645"/>
                </a:lnTo>
                <a:lnTo>
                  <a:pt x="2366831" y="937764"/>
                </a:lnTo>
                <a:lnTo>
                  <a:pt x="2355721" y="940007"/>
                </a:lnTo>
                <a:close/>
              </a:path>
              <a:path w="5055234" h="964565">
                <a:moveTo>
                  <a:pt x="2649777" y="943276"/>
                </a:moveTo>
                <a:lnTo>
                  <a:pt x="2637398" y="940775"/>
                </a:lnTo>
                <a:lnTo>
                  <a:pt x="2627288" y="933953"/>
                </a:lnTo>
                <a:lnTo>
                  <a:pt x="2620471" y="923837"/>
                </a:lnTo>
                <a:lnTo>
                  <a:pt x="2617971" y="911451"/>
                </a:lnTo>
                <a:lnTo>
                  <a:pt x="2620471" y="899065"/>
                </a:lnTo>
                <a:lnTo>
                  <a:pt x="2627288" y="888949"/>
                </a:lnTo>
                <a:lnTo>
                  <a:pt x="2637398" y="882127"/>
                </a:lnTo>
                <a:lnTo>
                  <a:pt x="2649777" y="879625"/>
                </a:lnTo>
                <a:lnTo>
                  <a:pt x="2662156" y="882127"/>
                </a:lnTo>
                <a:lnTo>
                  <a:pt x="2672267" y="888949"/>
                </a:lnTo>
                <a:lnTo>
                  <a:pt x="2679085" y="899065"/>
                </a:lnTo>
                <a:lnTo>
                  <a:pt x="2681586" y="911451"/>
                </a:lnTo>
                <a:lnTo>
                  <a:pt x="2679085" y="923837"/>
                </a:lnTo>
                <a:lnTo>
                  <a:pt x="2672267" y="933953"/>
                </a:lnTo>
                <a:lnTo>
                  <a:pt x="2662156" y="940775"/>
                </a:lnTo>
                <a:lnTo>
                  <a:pt x="2649777" y="943276"/>
                </a:lnTo>
                <a:close/>
              </a:path>
              <a:path w="5055234" h="964565">
                <a:moveTo>
                  <a:pt x="2943832" y="945729"/>
                </a:moveTo>
                <a:lnTo>
                  <a:pt x="2930509" y="943035"/>
                </a:lnTo>
                <a:lnTo>
                  <a:pt x="2919625" y="935690"/>
                </a:lnTo>
                <a:lnTo>
                  <a:pt x="2912285" y="924799"/>
                </a:lnTo>
                <a:lnTo>
                  <a:pt x="2909593" y="911467"/>
                </a:lnTo>
                <a:lnTo>
                  <a:pt x="2912285" y="898135"/>
                </a:lnTo>
                <a:lnTo>
                  <a:pt x="2919625" y="887244"/>
                </a:lnTo>
                <a:lnTo>
                  <a:pt x="2930509" y="879899"/>
                </a:lnTo>
                <a:lnTo>
                  <a:pt x="2943832" y="877206"/>
                </a:lnTo>
                <a:lnTo>
                  <a:pt x="2957157" y="879899"/>
                </a:lnTo>
                <a:lnTo>
                  <a:pt x="2968042" y="887244"/>
                </a:lnTo>
                <a:lnTo>
                  <a:pt x="2975382" y="898135"/>
                </a:lnTo>
                <a:lnTo>
                  <a:pt x="2978074" y="911467"/>
                </a:lnTo>
                <a:lnTo>
                  <a:pt x="2975384" y="924799"/>
                </a:lnTo>
                <a:lnTo>
                  <a:pt x="2968048" y="935690"/>
                </a:lnTo>
                <a:lnTo>
                  <a:pt x="2957164" y="943035"/>
                </a:lnTo>
                <a:lnTo>
                  <a:pt x="2943832" y="945729"/>
                </a:lnTo>
                <a:close/>
              </a:path>
              <a:path w="5055234" h="964565">
                <a:moveTo>
                  <a:pt x="3237881" y="948182"/>
                </a:moveTo>
                <a:lnTo>
                  <a:pt x="3223600" y="945295"/>
                </a:lnTo>
                <a:lnTo>
                  <a:pt x="3211937" y="937426"/>
                </a:lnTo>
                <a:lnTo>
                  <a:pt x="3204073" y="925755"/>
                </a:lnTo>
                <a:lnTo>
                  <a:pt x="3201190" y="911467"/>
                </a:lnTo>
                <a:lnTo>
                  <a:pt x="3204073" y="897179"/>
                </a:lnTo>
                <a:lnTo>
                  <a:pt x="3211937" y="885509"/>
                </a:lnTo>
                <a:lnTo>
                  <a:pt x="3223600" y="877639"/>
                </a:lnTo>
                <a:lnTo>
                  <a:pt x="3237881" y="874753"/>
                </a:lnTo>
                <a:lnTo>
                  <a:pt x="3252163" y="877639"/>
                </a:lnTo>
                <a:lnTo>
                  <a:pt x="3263826" y="885509"/>
                </a:lnTo>
                <a:lnTo>
                  <a:pt x="3271689" y="897179"/>
                </a:lnTo>
                <a:lnTo>
                  <a:pt x="3274573" y="911467"/>
                </a:lnTo>
                <a:lnTo>
                  <a:pt x="3271689" y="925755"/>
                </a:lnTo>
                <a:lnTo>
                  <a:pt x="3263826" y="937426"/>
                </a:lnTo>
                <a:lnTo>
                  <a:pt x="3252163" y="945295"/>
                </a:lnTo>
                <a:lnTo>
                  <a:pt x="3237881" y="948182"/>
                </a:lnTo>
                <a:close/>
              </a:path>
              <a:path w="5055234" h="964565">
                <a:moveTo>
                  <a:pt x="3531937" y="951451"/>
                </a:moveTo>
                <a:lnTo>
                  <a:pt x="3516387" y="948309"/>
                </a:lnTo>
                <a:lnTo>
                  <a:pt x="3503693" y="939740"/>
                </a:lnTo>
                <a:lnTo>
                  <a:pt x="3495137" y="927031"/>
                </a:lnTo>
                <a:lnTo>
                  <a:pt x="3492000" y="911467"/>
                </a:lnTo>
                <a:lnTo>
                  <a:pt x="3495137" y="895903"/>
                </a:lnTo>
                <a:lnTo>
                  <a:pt x="3503693" y="883194"/>
                </a:lnTo>
                <a:lnTo>
                  <a:pt x="3516387" y="874626"/>
                </a:lnTo>
                <a:lnTo>
                  <a:pt x="3531937" y="871484"/>
                </a:lnTo>
                <a:lnTo>
                  <a:pt x="3547492" y="874626"/>
                </a:lnTo>
                <a:lnTo>
                  <a:pt x="3560197" y="883194"/>
                </a:lnTo>
                <a:lnTo>
                  <a:pt x="3568765" y="895903"/>
                </a:lnTo>
                <a:lnTo>
                  <a:pt x="3571907" y="911467"/>
                </a:lnTo>
                <a:lnTo>
                  <a:pt x="3568765" y="927031"/>
                </a:lnTo>
                <a:lnTo>
                  <a:pt x="3560197" y="939740"/>
                </a:lnTo>
                <a:lnTo>
                  <a:pt x="3547492" y="948309"/>
                </a:lnTo>
                <a:lnTo>
                  <a:pt x="3531937" y="951451"/>
                </a:lnTo>
                <a:close/>
              </a:path>
              <a:path w="5055234" h="964565">
                <a:moveTo>
                  <a:pt x="3825993" y="953903"/>
                </a:moveTo>
                <a:lnTo>
                  <a:pt x="3809491" y="950569"/>
                </a:lnTo>
                <a:lnTo>
                  <a:pt x="3796015" y="941478"/>
                </a:lnTo>
                <a:lnTo>
                  <a:pt x="3786928" y="927994"/>
                </a:lnTo>
                <a:lnTo>
                  <a:pt x="3783596" y="911484"/>
                </a:lnTo>
                <a:lnTo>
                  <a:pt x="3786928" y="894974"/>
                </a:lnTo>
                <a:lnTo>
                  <a:pt x="3796015" y="881491"/>
                </a:lnTo>
                <a:lnTo>
                  <a:pt x="3809491" y="872401"/>
                </a:lnTo>
                <a:lnTo>
                  <a:pt x="3825993" y="869067"/>
                </a:lnTo>
                <a:lnTo>
                  <a:pt x="3842494" y="872401"/>
                </a:lnTo>
                <a:lnTo>
                  <a:pt x="3855970" y="881491"/>
                </a:lnTo>
                <a:lnTo>
                  <a:pt x="3865057" y="894974"/>
                </a:lnTo>
                <a:lnTo>
                  <a:pt x="3868389" y="911484"/>
                </a:lnTo>
                <a:lnTo>
                  <a:pt x="3865057" y="927994"/>
                </a:lnTo>
                <a:lnTo>
                  <a:pt x="3855970" y="941478"/>
                </a:lnTo>
                <a:lnTo>
                  <a:pt x="3842494" y="950569"/>
                </a:lnTo>
                <a:lnTo>
                  <a:pt x="3825993" y="953903"/>
                </a:lnTo>
                <a:close/>
              </a:path>
              <a:path w="5055234" h="964565">
                <a:moveTo>
                  <a:pt x="4120048" y="956356"/>
                </a:moveTo>
                <a:lnTo>
                  <a:pt x="4102601" y="952830"/>
                </a:lnTo>
                <a:lnTo>
                  <a:pt x="4088353" y="943213"/>
                </a:lnTo>
                <a:lnTo>
                  <a:pt x="4078748" y="928950"/>
                </a:lnTo>
                <a:lnTo>
                  <a:pt x="4075225" y="911484"/>
                </a:lnTo>
                <a:lnTo>
                  <a:pt x="4078748" y="894019"/>
                </a:lnTo>
                <a:lnTo>
                  <a:pt x="4088353" y="879757"/>
                </a:lnTo>
                <a:lnTo>
                  <a:pt x="4102601" y="870141"/>
                </a:lnTo>
                <a:lnTo>
                  <a:pt x="4120048" y="866614"/>
                </a:lnTo>
                <a:lnTo>
                  <a:pt x="4137515" y="870141"/>
                </a:lnTo>
                <a:lnTo>
                  <a:pt x="4151772" y="879757"/>
                </a:lnTo>
                <a:lnTo>
                  <a:pt x="4161382" y="894019"/>
                </a:lnTo>
                <a:lnTo>
                  <a:pt x="4164904" y="911484"/>
                </a:lnTo>
                <a:lnTo>
                  <a:pt x="4161382" y="928950"/>
                </a:lnTo>
                <a:lnTo>
                  <a:pt x="4151772" y="943213"/>
                </a:lnTo>
                <a:lnTo>
                  <a:pt x="4137515" y="952830"/>
                </a:lnTo>
                <a:lnTo>
                  <a:pt x="4120048" y="956356"/>
                </a:lnTo>
                <a:close/>
              </a:path>
              <a:path w="5055234" h="964565">
                <a:moveTo>
                  <a:pt x="4414104" y="958805"/>
                </a:moveTo>
                <a:lnTo>
                  <a:pt x="4395705" y="955087"/>
                </a:lnTo>
                <a:lnTo>
                  <a:pt x="4380675" y="944947"/>
                </a:lnTo>
                <a:lnTo>
                  <a:pt x="4370539" y="929905"/>
                </a:lnTo>
                <a:lnTo>
                  <a:pt x="4366822" y="911484"/>
                </a:lnTo>
                <a:lnTo>
                  <a:pt x="4370539" y="893063"/>
                </a:lnTo>
                <a:lnTo>
                  <a:pt x="4380675" y="878022"/>
                </a:lnTo>
                <a:lnTo>
                  <a:pt x="4395705" y="867880"/>
                </a:lnTo>
                <a:lnTo>
                  <a:pt x="4414104" y="864162"/>
                </a:lnTo>
                <a:lnTo>
                  <a:pt x="4432522" y="867880"/>
                </a:lnTo>
                <a:lnTo>
                  <a:pt x="4447562" y="878022"/>
                </a:lnTo>
                <a:lnTo>
                  <a:pt x="4457701" y="893063"/>
                </a:lnTo>
                <a:lnTo>
                  <a:pt x="4461419" y="911484"/>
                </a:lnTo>
                <a:lnTo>
                  <a:pt x="4457701" y="929905"/>
                </a:lnTo>
                <a:lnTo>
                  <a:pt x="4447562" y="944947"/>
                </a:lnTo>
                <a:lnTo>
                  <a:pt x="4432522" y="955087"/>
                </a:lnTo>
                <a:lnTo>
                  <a:pt x="4414104" y="958805"/>
                </a:lnTo>
                <a:close/>
              </a:path>
              <a:path w="5055234" h="964565">
                <a:moveTo>
                  <a:pt x="4708160" y="961258"/>
                </a:moveTo>
                <a:lnTo>
                  <a:pt x="4688796" y="957347"/>
                </a:lnTo>
                <a:lnTo>
                  <a:pt x="4672985" y="946681"/>
                </a:lnTo>
                <a:lnTo>
                  <a:pt x="4662326" y="930860"/>
                </a:lnTo>
                <a:lnTo>
                  <a:pt x="4658418" y="911484"/>
                </a:lnTo>
                <a:lnTo>
                  <a:pt x="4662326" y="892107"/>
                </a:lnTo>
                <a:lnTo>
                  <a:pt x="4672985" y="876286"/>
                </a:lnTo>
                <a:lnTo>
                  <a:pt x="4688796" y="865620"/>
                </a:lnTo>
                <a:lnTo>
                  <a:pt x="4708160" y="861709"/>
                </a:lnTo>
                <a:lnTo>
                  <a:pt x="4727529" y="865620"/>
                </a:lnTo>
                <a:lnTo>
                  <a:pt x="4743351" y="876286"/>
                </a:lnTo>
                <a:lnTo>
                  <a:pt x="4754021" y="892107"/>
                </a:lnTo>
                <a:lnTo>
                  <a:pt x="4757934" y="911484"/>
                </a:lnTo>
                <a:lnTo>
                  <a:pt x="4754021" y="930860"/>
                </a:lnTo>
                <a:lnTo>
                  <a:pt x="4743351" y="946681"/>
                </a:lnTo>
                <a:lnTo>
                  <a:pt x="4727529" y="957347"/>
                </a:lnTo>
                <a:lnTo>
                  <a:pt x="4708160" y="961258"/>
                </a:lnTo>
                <a:close/>
              </a:path>
              <a:path w="5055234" h="964565">
                <a:moveTo>
                  <a:pt x="5002215" y="964527"/>
                </a:moveTo>
                <a:lnTo>
                  <a:pt x="4981597" y="960359"/>
                </a:lnTo>
                <a:lnTo>
                  <a:pt x="4964753" y="948993"/>
                </a:lnTo>
                <a:lnTo>
                  <a:pt x="4953394" y="932137"/>
                </a:lnTo>
                <a:lnTo>
                  <a:pt x="4949228" y="911500"/>
                </a:lnTo>
                <a:lnTo>
                  <a:pt x="4953394" y="890864"/>
                </a:lnTo>
                <a:lnTo>
                  <a:pt x="4964753" y="874009"/>
                </a:lnTo>
                <a:lnTo>
                  <a:pt x="4981597" y="862642"/>
                </a:lnTo>
                <a:lnTo>
                  <a:pt x="5002215" y="858473"/>
                </a:lnTo>
                <a:lnTo>
                  <a:pt x="5022853" y="862642"/>
                </a:lnTo>
                <a:lnTo>
                  <a:pt x="5039706" y="874009"/>
                </a:lnTo>
                <a:lnTo>
                  <a:pt x="5051069" y="890864"/>
                </a:lnTo>
                <a:lnTo>
                  <a:pt x="5055236" y="911500"/>
                </a:lnTo>
                <a:lnTo>
                  <a:pt x="5051069" y="932137"/>
                </a:lnTo>
                <a:lnTo>
                  <a:pt x="5039706" y="948993"/>
                </a:lnTo>
                <a:lnTo>
                  <a:pt x="5022853" y="960359"/>
                </a:lnTo>
                <a:lnTo>
                  <a:pt x="5002215" y="964527"/>
                </a:lnTo>
                <a:close/>
              </a:path>
            </a:pathLst>
          </a:custGeom>
          <a:solidFill>
            <a:schemeClr val="tx1"/>
          </a:solidFill>
        </p:spPr>
        <p:txBody>
          <a:bodyPr wrap="square" lIns="0" tIns="0" rIns="0" bIns="0" rtlCol="0"/>
          <a:lstStyle/>
          <a:p>
            <a:endParaRPr lang="pt-BR" noProof="0">
              <a:solidFill>
                <a:srgbClr val="000000"/>
              </a:solidFill>
            </a:endParaRPr>
          </a:p>
        </p:txBody>
      </p:sp>
      <p:sp>
        <p:nvSpPr>
          <p:cNvPr id="12" name="object 12"/>
          <p:cNvSpPr/>
          <p:nvPr/>
        </p:nvSpPr>
        <p:spPr>
          <a:xfrm>
            <a:off x="0" y="69125"/>
            <a:ext cx="5001260" cy="959485"/>
          </a:xfrm>
          <a:custGeom>
            <a:avLst/>
            <a:gdLst/>
            <a:ahLst/>
            <a:cxnLst/>
            <a:rect l="l" t="t" r="r" b="b"/>
            <a:pathLst>
              <a:path w="5001260" h="959485">
                <a:moveTo>
                  <a:pt x="4995569" y="55878"/>
                </a:moveTo>
                <a:lnTo>
                  <a:pt x="4999180" y="55878"/>
                </a:lnTo>
                <a:lnTo>
                  <a:pt x="5000634" y="54425"/>
                </a:lnTo>
                <a:lnTo>
                  <a:pt x="5000634" y="50795"/>
                </a:lnTo>
                <a:lnTo>
                  <a:pt x="4999180" y="49339"/>
                </a:lnTo>
                <a:lnTo>
                  <a:pt x="4995553" y="49339"/>
                </a:lnTo>
                <a:lnTo>
                  <a:pt x="4994099" y="50795"/>
                </a:lnTo>
                <a:lnTo>
                  <a:pt x="4994099" y="54425"/>
                </a:lnTo>
                <a:lnTo>
                  <a:pt x="4995569" y="55878"/>
                </a:lnTo>
                <a:close/>
              </a:path>
              <a:path w="5001260" h="959485">
                <a:moveTo>
                  <a:pt x="4699699" y="59147"/>
                </a:moveTo>
                <a:lnTo>
                  <a:pt x="4706902" y="59147"/>
                </a:lnTo>
                <a:lnTo>
                  <a:pt x="4709827" y="56222"/>
                </a:lnTo>
                <a:lnTo>
                  <a:pt x="4709827" y="49031"/>
                </a:lnTo>
                <a:lnTo>
                  <a:pt x="4706902" y="46103"/>
                </a:lnTo>
                <a:lnTo>
                  <a:pt x="4699715" y="46103"/>
                </a:lnTo>
                <a:lnTo>
                  <a:pt x="4696790" y="49031"/>
                </a:lnTo>
                <a:lnTo>
                  <a:pt x="4696790" y="56222"/>
                </a:lnTo>
                <a:lnTo>
                  <a:pt x="4699699" y="59147"/>
                </a:lnTo>
                <a:close/>
              </a:path>
              <a:path w="5001260" h="959485">
                <a:moveTo>
                  <a:pt x="4403846" y="62416"/>
                </a:moveTo>
                <a:lnTo>
                  <a:pt x="4414660" y="62416"/>
                </a:lnTo>
                <a:lnTo>
                  <a:pt x="4419037" y="58035"/>
                </a:lnTo>
                <a:lnTo>
                  <a:pt x="4419037" y="47215"/>
                </a:lnTo>
                <a:lnTo>
                  <a:pt x="4414660" y="42834"/>
                </a:lnTo>
                <a:lnTo>
                  <a:pt x="4403846" y="42834"/>
                </a:lnTo>
                <a:lnTo>
                  <a:pt x="4399469" y="47215"/>
                </a:lnTo>
                <a:lnTo>
                  <a:pt x="4399469" y="58035"/>
                </a:lnTo>
                <a:lnTo>
                  <a:pt x="4403846" y="62416"/>
                </a:lnTo>
                <a:close/>
              </a:path>
              <a:path w="5001260" h="959485">
                <a:moveTo>
                  <a:pt x="4107994" y="65685"/>
                </a:moveTo>
                <a:lnTo>
                  <a:pt x="4122401" y="65685"/>
                </a:lnTo>
                <a:lnTo>
                  <a:pt x="4128248" y="59835"/>
                </a:lnTo>
                <a:lnTo>
                  <a:pt x="4128248" y="45418"/>
                </a:lnTo>
                <a:lnTo>
                  <a:pt x="4122401" y="39565"/>
                </a:lnTo>
                <a:lnTo>
                  <a:pt x="4107994" y="39565"/>
                </a:lnTo>
                <a:lnTo>
                  <a:pt x="4102144" y="45418"/>
                </a:lnTo>
                <a:lnTo>
                  <a:pt x="4102144" y="59835"/>
                </a:lnTo>
                <a:lnTo>
                  <a:pt x="4107994" y="65685"/>
                </a:lnTo>
                <a:close/>
              </a:path>
              <a:path w="5001260" h="959485">
                <a:moveTo>
                  <a:pt x="3812138" y="68954"/>
                </a:moveTo>
                <a:lnTo>
                  <a:pt x="3830142" y="68954"/>
                </a:lnTo>
                <a:lnTo>
                  <a:pt x="3837445" y="61649"/>
                </a:lnTo>
                <a:lnTo>
                  <a:pt x="3837445" y="43634"/>
                </a:lnTo>
                <a:lnTo>
                  <a:pt x="3830142" y="36328"/>
                </a:lnTo>
                <a:lnTo>
                  <a:pt x="3812138" y="36328"/>
                </a:lnTo>
                <a:lnTo>
                  <a:pt x="3804835" y="43634"/>
                </a:lnTo>
                <a:lnTo>
                  <a:pt x="3804835" y="61649"/>
                </a:lnTo>
                <a:lnTo>
                  <a:pt x="3812138" y="68954"/>
                </a:lnTo>
                <a:close/>
              </a:path>
              <a:path w="5001260" h="959485">
                <a:moveTo>
                  <a:pt x="3527083" y="72226"/>
                </a:moveTo>
                <a:lnTo>
                  <a:pt x="3534703" y="70688"/>
                </a:lnTo>
                <a:lnTo>
                  <a:pt x="3540924" y="66491"/>
                </a:lnTo>
                <a:lnTo>
                  <a:pt x="3545117" y="60266"/>
                </a:lnTo>
                <a:lnTo>
                  <a:pt x="3546655" y="52641"/>
                </a:lnTo>
                <a:lnTo>
                  <a:pt x="3545117" y="45017"/>
                </a:lnTo>
                <a:lnTo>
                  <a:pt x="3540924" y="38793"/>
                </a:lnTo>
                <a:lnTo>
                  <a:pt x="3534703" y="34597"/>
                </a:lnTo>
                <a:lnTo>
                  <a:pt x="3527083" y="33059"/>
                </a:lnTo>
                <a:lnTo>
                  <a:pt x="3519462" y="34597"/>
                </a:lnTo>
                <a:lnTo>
                  <a:pt x="3513241" y="38793"/>
                </a:lnTo>
                <a:lnTo>
                  <a:pt x="3509048" y="45017"/>
                </a:lnTo>
                <a:lnTo>
                  <a:pt x="3507511" y="52641"/>
                </a:lnTo>
                <a:lnTo>
                  <a:pt x="3509048" y="60266"/>
                </a:lnTo>
                <a:lnTo>
                  <a:pt x="3513241" y="66491"/>
                </a:lnTo>
                <a:lnTo>
                  <a:pt x="3519462" y="70688"/>
                </a:lnTo>
                <a:lnTo>
                  <a:pt x="3527083" y="72226"/>
                </a:lnTo>
                <a:close/>
              </a:path>
              <a:path w="5001260" h="959485">
                <a:moveTo>
                  <a:pt x="3233027" y="75495"/>
                </a:moveTo>
                <a:lnTo>
                  <a:pt x="3241916" y="73699"/>
                </a:lnTo>
                <a:lnTo>
                  <a:pt x="3249175" y="68801"/>
                </a:lnTo>
                <a:lnTo>
                  <a:pt x="3254070" y="61537"/>
                </a:lnTo>
                <a:lnTo>
                  <a:pt x="3255865" y="52641"/>
                </a:lnTo>
                <a:lnTo>
                  <a:pt x="3254070" y="43748"/>
                </a:lnTo>
                <a:lnTo>
                  <a:pt x="3249175" y="36484"/>
                </a:lnTo>
                <a:lnTo>
                  <a:pt x="3241916" y="31586"/>
                </a:lnTo>
                <a:lnTo>
                  <a:pt x="3233027" y="29790"/>
                </a:lnTo>
                <a:lnTo>
                  <a:pt x="3224138" y="31586"/>
                </a:lnTo>
                <a:lnTo>
                  <a:pt x="3216879" y="36484"/>
                </a:lnTo>
                <a:lnTo>
                  <a:pt x="3211984" y="43748"/>
                </a:lnTo>
                <a:lnTo>
                  <a:pt x="3210189" y="52641"/>
                </a:lnTo>
                <a:lnTo>
                  <a:pt x="3211984" y="61537"/>
                </a:lnTo>
                <a:lnTo>
                  <a:pt x="3216879" y="68801"/>
                </a:lnTo>
                <a:lnTo>
                  <a:pt x="3224138" y="73699"/>
                </a:lnTo>
                <a:lnTo>
                  <a:pt x="3233027" y="75495"/>
                </a:lnTo>
                <a:close/>
              </a:path>
              <a:path w="5001260" h="959485">
                <a:moveTo>
                  <a:pt x="2938968" y="77945"/>
                </a:moveTo>
                <a:lnTo>
                  <a:pt x="2948803" y="75957"/>
                </a:lnTo>
                <a:lnTo>
                  <a:pt x="2956837" y="70537"/>
                </a:lnTo>
                <a:lnTo>
                  <a:pt x="2962255" y="62499"/>
                </a:lnTo>
                <a:lnTo>
                  <a:pt x="2964242" y="52658"/>
                </a:lnTo>
                <a:lnTo>
                  <a:pt x="2962255" y="42818"/>
                </a:lnTo>
                <a:lnTo>
                  <a:pt x="2956837" y="34780"/>
                </a:lnTo>
                <a:lnTo>
                  <a:pt x="2948803" y="29359"/>
                </a:lnTo>
                <a:lnTo>
                  <a:pt x="2938968" y="27370"/>
                </a:lnTo>
                <a:lnTo>
                  <a:pt x="2929135" y="29359"/>
                </a:lnTo>
                <a:lnTo>
                  <a:pt x="2921102" y="34780"/>
                </a:lnTo>
                <a:lnTo>
                  <a:pt x="2915684" y="42818"/>
                </a:lnTo>
                <a:lnTo>
                  <a:pt x="2913697" y="52658"/>
                </a:lnTo>
                <a:lnTo>
                  <a:pt x="2915682" y="62499"/>
                </a:lnTo>
                <a:lnTo>
                  <a:pt x="2921096" y="70537"/>
                </a:lnTo>
                <a:lnTo>
                  <a:pt x="2929128" y="75957"/>
                </a:lnTo>
                <a:lnTo>
                  <a:pt x="2938968" y="77945"/>
                </a:lnTo>
                <a:close/>
              </a:path>
              <a:path w="5001260" h="959485">
                <a:moveTo>
                  <a:pt x="2644912" y="81214"/>
                </a:moveTo>
                <a:lnTo>
                  <a:pt x="2656023" y="78970"/>
                </a:lnTo>
                <a:lnTo>
                  <a:pt x="2665094" y="72851"/>
                </a:lnTo>
                <a:lnTo>
                  <a:pt x="2671210" y="63775"/>
                </a:lnTo>
                <a:lnTo>
                  <a:pt x="2673452" y="52658"/>
                </a:lnTo>
                <a:lnTo>
                  <a:pt x="2671210" y="41541"/>
                </a:lnTo>
                <a:lnTo>
                  <a:pt x="2665094" y="32464"/>
                </a:lnTo>
                <a:lnTo>
                  <a:pt x="2656023" y="26345"/>
                </a:lnTo>
                <a:lnTo>
                  <a:pt x="2644912" y="24101"/>
                </a:lnTo>
                <a:lnTo>
                  <a:pt x="2633802" y="26345"/>
                </a:lnTo>
                <a:lnTo>
                  <a:pt x="2624731" y="32464"/>
                </a:lnTo>
                <a:lnTo>
                  <a:pt x="2618615" y="41541"/>
                </a:lnTo>
                <a:lnTo>
                  <a:pt x="2616372" y="52658"/>
                </a:lnTo>
                <a:lnTo>
                  <a:pt x="2618615" y="63775"/>
                </a:lnTo>
                <a:lnTo>
                  <a:pt x="2624731" y="72851"/>
                </a:lnTo>
                <a:lnTo>
                  <a:pt x="2633802" y="78970"/>
                </a:lnTo>
                <a:lnTo>
                  <a:pt x="2644912" y="81214"/>
                </a:lnTo>
                <a:close/>
              </a:path>
              <a:path w="5001260" h="959485">
                <a:moveTo>
                  <a:pt x="2350857" y="84483"/>
                </a:moveTo>
                <a:lnTo>
                  <a:pt x="2363235" y="81981"/>
                </a:lnTo>
                <a:lnTo>
                  <a:pt x="2373345" y="75160"/>
                </a:lnTo>
                <a:lnTo>
                  <a:pt x="2380163" y="65044"/>
                </a:lnTo>
                <a:lnTo>
                  <a:pt x="2382662" y="52658"/>
                </a:lnTo>
                <a:lnTo>
                  <a:pt x="2380163" y="40272"/>
                </a:lnTo>
                <a:lnTo>
                  <a:pt x="2373345" y="30155"/>
                </a:lnTo>
                <a:lnTo>
                  <a:pt x="2363235" y="23334"/>
                </a:lnTo>
                <a:lnTo>
                  <a:pt x="2350857" y="20832"/>
                </a:lnTo>
                <a:lnTo>
                  <a:pt x="2338478" y="23334"/>
                </a:lnTo>
                <a:lnTo>
                  <a:pt x="2328366" y="30155"/>
                </a:lnTo>
                <a:lnTo>
                  <a:pt x="2321548" y="40272"/>
                </a:lnTo>
                <a:lnTo>
                  <a:pt x="2319048" y="52658"/>
                </a:lnTo>
                <a:lnTo>
                  <a:pt x="2321548" y="65044"/>
                </a:lnTo>
                <a:lnTo>
                  <a:pt x="2328366" y="75160"/>
                </a:lnTo>
                <a:lnTo>
                  <a:pt x="2338478" y="81981"/>
                </a:lnTo>
                <a:lnTo>
                  <a:pt x="2350857" y="84483"/>
                </a:lnTo>
                <a:close/>
              </a:path>
              <a:path w="5001260" h="959485">
                <a:moveTo>
                  <a:pt x="2056801" y="86936"/>
                </a:moveTo>
                <a:lnTo>
                  <a:pt x="2070124" y="84242"/>
                </a:lnTo>
                <a:lnTo>
                  <a:pt x="2081008" y="76897"/>
                </a:lnTo>
                <a:lnTo>
                  <a:pt x="2088348" y="66006"/>
                </a:lnTo>
                <a:lnTo>
                  <a:pt x="2091040" y="52674"/>
                </a:lnTo>
                <a:lnTo>
                  <a:pt x="2088348" y="39342"/>
                </a:lnTo>
                <a:lnTo>
                  <a:pt x="2081008" y="28451"/>
                </a:lnTo>
                <a:lnTo>
                  <a:pt x="2070124" y="21106"/>
                </a:lnTo>
                <a:lnTo>
                  <a:pt x="2056801" y="18412"/>
                </a:lnTo>
                <a:lnTo>
                  <a:pt x="2043476" y="21106"/>
                </a:lnTo>
                <a:lnTo>
                  <a:pt x="2032591" y="28451"/>
                </a:lnTo>
                <a:lnTo>
                  <a:pt x="2025251" y="39342"/>
                </a:lnTo>
                <a:lnTo>
                  <a:pt x="2022559" y="52674"/>
                </a:lnTo>
                <a:lnTo>
                  <a:pt x="2025249" y="66006"/>
                </a:lnTo>
                <a:lnTo>
                  <a:pt x="2032585" y="76897"/>
                </a:lnTo>
                <a:lnTo>
                  <a:pt x="2043469" y="84242"/>
                </a:lnTo>
                <a:lnTo>
                  <a:pt x="2056801" y="86936"/>
                </a:lnTo>
                <a:close/>
              </a:path>
              <a:path w="5001260" h="959485">
                <a:moveTo>
                  <a:pt x="1762752" y="89388"/>
                </a:moveTo>
                <a:lnTo>
                  <a:pt x="1777034" y="86502"/>
                </a:lnTo>
                <a:lnTo>
                  <a:pt x="1788697" y="78633"/>
                </a:lnTo>
                <a:lnTo>
                  <a:pt x="1796560" y="66962"/>
                </a:lnTo>
                <a:lnTo>
                  <a:pt x="1799443" y="52674"/>
                </a:lnTo>
                <a:lnTo>
                  <a:pt x="1796560" y="38386"/>
                </a:lnTo>
                <a:lnTo>
                  <a:pt x="1788697" y="26715"/>
                </a:lnTo>
                <a:lnTo>
                  <a:pt x="1777034" y="18846"/>
                </a:lnTo>
                <a:lnTo>
                  <a:pt x="1762752" y="15960"/>
                </a:lnTo>
                <a:lnTo>
                  <a:pt x="1748470" y="18846"/>
                </a:lnTo>
                <a:lnTo>
                  <a:pt x="1736807" y="26715"/>
                </a:lnTo>
                <a:lnTo>
                  <a:pt x="1728944" y="38386"/>
                </a:lnTo>
                <a:lnTo>
                  <a:pt x="1726061" y="52674"/>
                </a:lnTo>
                <a:lnTo>
                  <a:pt x="1728944" y="66962"/>
                </a:lnTo>
                <a:lnTo>
                  <a:pt x="1736807" y="78633"/>
                </a:lnTo>
                <a:lnTo>
                  <a:pt x="1748470" y="86502"/>
                </a:lnTo>
                <a:lnTo>
                  <a:pt x="1762752" y="89388"/>
                </a:lnTo>
                <a:close/>
              </a:path>
              <a:path w="5001260" h="959485">
                <a:moveTo>
                  <a:pt x="1468696" y="92658"/>
                </a:moveTo>
                <a:lnTo>
                  <a:pt x="1484246" y="89516"/>
                </a:lnTo>
                <a:lnTo>
                  <a:pt x="1496940" y="80947"/>
                </a:lnTo>
                <a:lnTo>
                  <a:pt x="1505497" y="68238"/>
                </a:lnTo>
                <a:lnTo>
                  <a:pt x="1508634" y="52674"/>
                </a:lnTo>
                <a:lnTo>
                  <a:pt x="1505497" y="37110"/>
                </a:lnTo>
                <a:lnTo>
                  <a:pt x="1496940" y="24401"/>
                </a:lnTo>
                <a:lnTo>
                  <a:pt x="1484246" y="15833"/>
                </a:lnTo>
                <a:lnTo>
                  <a:pt x="1468696" y="12691"/>
                </a:lnTo>
                <a:lnTo>
                  <a:pt x="1453141" y="15833"/>
                </a:lnTo>
                <a:lnTo>
                  <a:pt x="1440436" y="24401"/>
                </a:lnTo>
                <a:lnTo>
                  <a:pt x="1431868" y="37110"/>
                </a:lnTo>
                <a:lnTo>
                  <a:pt x="1428726" y="52674"/>
                </a:lnTo>
                <a:lnTo>
                  <a:pt x="1431868" y="68238"/>
                </a:lnTo>
                <a:lnTo>
                  <a:pt x="1440436" y="80947"/>
                </a:lnTo>
                <a:lnTo>
                  <a:pt x="1453141" y="89516"/>
                </a:lnTo>
                <a:lnTo>
                  <a:pt x="1468696" y="92658"/>
                </a:lnTo>
                <a:close/>
              </a:path>
              <a:path w="5001260" h="959485">
                <a:moveTo>
                  <a:pt x="1174640" y="95110"/>
                </a:moveTo>
                <a:lnTo>
                  <a:pt x="1191142" y="91776"/>
                </a:lnTo>
                <a:lnTo>
                  <a:pt x="1204618" y="82685"/>
                </a:lnTo>
                <a:lnTo>
                  <a:pt x="1213705" y="69201"/>
                </a:lnTo>
                <a:lnTo>
                  <a:pt x="1217037" y="52690"/>
                </a:lnTo>
                <a:lnTo>
                  <a:pt x="1213705" y="36181"/>
                </a:lnTo>
                <a:lnTo>
                  <a:pt x="1204618" y="22698"/>
                </a:lnTo>
                <a:lnTo>
                  <a:pt x="1191142" y="13608"/>
                </a:lnTo>
                <a:lnTo>
                  <a:pt x="1174640" y="10274"/>
                </a:lnTo>
                <a:lnTo>
                  <a:pt x="1158139" y="13608"/>
                </a:lnTo>
                <a:lnTo>
                  <a:pt x="1144663" y="22698"/>
                </a:lnTo>
                <a:lnTo>
                  <a:pt x="1135576" y="36181"/>
                </a:lnTo>
                <a:lnTo>
                  <a:pt x="1132244" y="52690"/>
                </a:lnTo>
                <a:lnTo>
                  <a:pt x="1135576" y="69201"/>
                </a:lnTo>
                <a:lnTo>
                  <a:pt x="1144663" y="82685"/>
                </a:lnTo>
                <a:lnTo>
                  <a:pt x="1158139" y="91776"/>
                </a:lnTo>
                <a:lnTo>
                  <a:pt x="1174640" y="95110"/>
                </a:lnTo>
                <a:close/>
              </a:path>
              <a:path w="5001260" h="959485">
                <a:moveTo>
                  <a:pt x="880585" y="97563"/>
                </a:moveTo>
                <a:lnTo>
                  <a:pt x="898032" y="94037"/>
                </a:lnTo>
                <a:lnTo>
                  <a:pt x="912280" y="84420"/>
                </a:lnTo>
                <a:lnTo>
                  <a:pt x="921886" y="70157"/>
                </a:lnTo>
                <a:lnTo>
                  <a:pt x="925408" y="52690"/>
                </a:lnTo>
                <a:lnTo>
                  <a:pt x="921886" y="35226"/>
                </a:lnTo>
                <a:lnTo>
                  <a:pt x="912280" y="20964"/>
                </a:lnTo>
                <a:lnTo>
                  <a:pt x="898032" y="11348"/>
                </a:lnTo>
                <a:lnTo>
                  <a:pt x="880585" y="7821"/>
                </a:lnTo>
                <a:lnTo>
                  <a:pt x="863118" y="11348"/>
                </a:lnTo>
                <a:lnTo>
                  <a:pt x="848861" y="20964"/>
                </a:lnTo>
                <a:lnTo>
                  <a:pt x="839252" y="35226"/>
                </a:lnTo>
                <a:lnTo>
                  <a:pt x="835729" y="52690"/>
                </a:lnTo>
                <a:lnTo>
                  <a:pt x="839252" y="70157"/>
                </a:lnTo>
                <a:lnTo>
                  <a:pt x="848861" y="84420"/>
                </a:lnTo>
                <a:lnTo>
                  <a:pt x="863118" y="94037"/>
                </a:lnTo>
                <a:lnTo>
                  <a:pt x="880585" y="97563"/>
                </a:lnTo>
                <a:close/>
              </a:path>
              <a:path w="5001260" h="959485">
                <a:moveTo>
                  <a:pt x="586529" y="100012"/>
                </a:moveTo>
                <a:lnTo>
                  <a:pt x="604928" y="96294"/>
                </a:lnTo>
                <a:lnTo>
                  <a:pt x="619958" y="86154"/>
                </a:lnTo>
                <a:lnTo>
                  <a:pt x="630094" y="71112"/>
                </a:lnTo>
                <a:lnTo>
                  <a:pt x="633812" y="52690"/>
                </a:lnTo>
                <a:lnTo>
                  <a:pt x="630094" y="34270"/>
                </a:lnTo>
                <a:lnTo>
                  <a:pt x="619958" y="19228"/>
                </a:lnTo>
                <a:lnTo>
                  <a:pt x="604928" y="9087"/>
                </a:lnTo>
                <a:lnTo>
                  <a:pt x="586529" y="5369"/>
                </a:lnTo>
                <a:lnTo>
                  <a:pt x="568111" y="9087"/>
                </a:lnTo>
                <a:lnTo>
                  <a:pt x="553072" y="19228"/>
                </a:lnTo>
                <a:lnTo>
                  <a:pt x="542932" y="34270"/>
                </a:lnTo>
                <a:lnTo>
                  <a:pt x="539214" y="52690"/>
                </a:lnTo>
                <a:lnTo>
                  <a:pt x="542932" y="71112"/>
                </a:lnTo>
                <a:lnTo>
                  <a:pt x="553072" y="86154"/>
                </a:lnTo>
                <a:lnTo>
                  <a:pt x="568111" y="96294"/>
                </a:lnTo>
                <a:lnTo>
                  <a:pt x="586529" y="100012"/>
                </a:lnTo>
                <a:close/>
              </a:path>
              <a:path w="5001260" h="959485">
                <a:moveTo>
                  <a:pt x="292473" y="102465"/>
                </a:moveTo>
                <a:lnTo>
                  <a:pt x="311838" y="98554"/>
                </a:lnTo>
                <a:lnTo>
                  <a:pt x="327648" y="87888"/>
                </a:lnTo>
                <a:lnTo>
                  <a:pt x="338307" y="72067"/>
                </a:lnTo>
                <a:lnTo>
                  <a:pt x="342215" y="52690"/>
                </a:lnTo>
                <a:lnTo>
                  <a:pt x="338307" y="33314"/>
                </a:lnTo>
                <a:lnTo>
                  <a:pt x="327648" y="17493"/>
                </a:lnTo>
                <a:lnTo>
                  <a:pt x="311838" y="6827"/>
                </a:lnTo>
                <a:lnTo>
                  <a:pt x="292473" y="2916"/>
                </a:lnTo>
                <a:lnTo>
                  <a:pt x="273104" y="6827"/>
                </a:lnTo>
                <a:lnTo>
                  <a:pt x="257282" y="17493"/>
                </a:lnTo>
                <a:lnTo>
                  <a:pt x="246612" y="33314"/>
                </a:lnTo>
                <a:lnTo>
                  <a:pt x="242699" y="52690"/>
                </a:lnTo>
                <a:lnTo>
                  <a:pt x="246612" y="72067"/>
                </a:lnTo>
                <a:lnTo>
                  <a:pt x="257282" y="87888"/>
                </a:lnTo>
                <a:lnTo>
                  <a:pt x="273104" y="98554"/>
                </a:lnTo>
                <a:lnTo>
                  <a:pt x="292473" y="102465"/>
                </a:lnTo>
                <a:close/>
              </a:path>
              <a:path w="5001260" h="959485">
                <a:moveTo>
                  <a:pt x="0" y="105414"/>
                </a:moveTo>
                <a:lnTo>
                  <a:pt x="19036" y="101566"/>
                </a:lnTo>
                <a:lnTo>
                  <a:pt x="35880" y="90200"/>
                </a:lnTo>
                <a:lnTo>
                  <a:pt x="47239" y="73344"/>
                </a:lnTo>
                <a:lnTo>
                  <a:pt x="51406" y="52707"/>
                </a:lnTo>
                <a:lnTo>
                  <a:pt x="47239" y="32071"/>
                </a:lnTo>
                <a:lnTo>
                  <a:pt x="35880" y="15215"/>
                </a:lnTo>
                <a:lnTo>
                  <a:pt x="19036" y="3848"/>
                </a:lnTo>
                <a:lnTo>
                  <a:pt x="0" y="0"/>
                </a:lnTo>
                <a:lnTo>
                  <a:pt x="0" y="105414"/>
                </a:lnTo>
                <a:close/>
              </a:path>
              <a:path w="5001260" h="959485">
                <a:moveTo>
                  <a:pt x="4996010" y="349392"/>
                </a:moveTo>
                <a:lnTo>
                  <a:pt x="4998722" y="349392"/>
                </a:lnTo>
                <a:lnTo>
                  <a:pt x="4999817" y="348297"/>
                </a:lnTo>
                <a:lnTo>
                  <a:pt x="4999817" y="345582"/>
                </a:lnTo>
                <a:lnTo>
                  <a:pt x="4998722" y="344490"/>
                </a:lnTo>
                <a:lnTo>
                  <a:pt x="4996010" y="344490"/>
                </a:lnTo>
                <a:lnTo>
                  <a:pt x="4994916" y="345582"/>
                </a:lnTo>
                <a:lnTo>
                  <a:pt x="4994916" y="348297"/>
                </a:lnTo>
                <a:lnTo>
                  <a:pt x="4996010" y="349392"/>
                </a:lnTo>
                <a:close/>
              </a:path>
              <a:path w="5001260" h="959485">
                <a:moveTo>
                  <a:pt x="4699699" y="353478"/>
                </a:moveTo>
                <a:lnTo>
                  <a:pt x="4706902" y="353478"/>
                </a:lnTo>
                <a:lnTo>
                  <a:pt x="4709827" y="350553"/>
                </a:lnTo>
                <a:lnTo>
                  <a:pt x="4709827" y="343362"/>
                </a:lnTo>
                <a:lnTo>
                  <a:pt x="4706902" y="340434"/>
                </a:lnTo>
                <a:lnTo>
                  <a:pt x="4699715" y="340434"/>
                </a:lnTo>
                <a:lnTo>
                  <a:pt x="4696790" y="343362"/>
                </a:lnTo>
                <a:lnTo>
                  <a:pt x="4696790" y="350553"/>
                </a:lnTo>
                <a:lnTo>
                  <a:pt x="4699699" y="353478"/>
                </a:lnTo>
                <a:close/>
              </a:path>
              <a:path w="5001260" h="959485">
                <a:moveTo>
                  <a:pt x="4403846" y="356747"/>
                </a:moveTo>
                <a:lnTo>
                  <a:pt x="4414660" y="356747"/>
                </a:lnTo>
                <a:lnTo>
                  <a:pt x="4419037" y="352366"/>
                </a:lnTo>
                <a:lnTo>
                  <a:pt x="4419037" y="341546"/>
                </a:lnTo>
                <a:lnTo>
                  <a:pt x="4414660" y="337165"/>
                </a:lnTo>
                <a:lnTo>
                  <a:pt x="4403846" y="337165"/>
                </a:lnTo>
                <a:lnTo>
                  <a:pt x="4399469" y="341546"/>
                </a:lnTo>
                <a:lnTo>
                  <a:pt x="4399469" y="352366"/>
                </a:lnTo>
                <a:lnTo>
                  <a:pt x="4403846" y="356747"/>
                </a:lnTo>
                <a:close/>
              </a:path>
              <a:path w="5001260" h="959485">
                <a:moveTo>
                  <a:pt x="4107994" y="360016"/>
                </a:moveTo>
                <a:lnTo>
                  <a:pt x="4122401" y="360016"/>
                </a:lnTo>
                <a:lnTo>
                  <a:pt x="4128248" y="354166"/>
                </a:lnTo>
                <a:lnTo>
                  <a:pt x="4128248" y="339749"/>
                </a:lnTo>
                <a:lnTo>
                  <a:pt x="4122401" y="333896"/>
                </a:lnTo>
                <a:lnTo>
                  <a:pt x="4107994" y="333896"/>
                </a:lnTo>
                <a:lnTo>
                  <a:pt x="4102144" y="339749"/>
                </a:lnTo>
                <a:lnTo>
                  <a:pt x="4102144" y="354166"/>
                </a:lnTo>
                <a:lnTo>
                  <a:pt x="4107994" y="360016"/>
                </a:lnTo>
                <a:close/>
              </a:path>
              <a:path w="5001260" h="959485">
                <a:moveTo>
                  <a:pt x="3812138" y="363285"/>
                </a:moveTo>
                <a:lnTo>
                  <a:pt x="3830142" y="363285"/>
                </a:lnTo>
                <a:lnTo>
                  <a:pt x="3837445" y="355980"/>
                </a:lnTo>
                <a:lnTo>
                  <a:pt x="3837445" y="337965"/>
                </a:lnTo>
                <a:lnTo>
                  <a:pt x="3830142" y="330660"/>
                </a:lnTo>
                <a:lnTo>
                  <a:pt x="3812138" y="330660"/>
                </a:lnTo>
                <a:lnTo>
                  <a:pt x="3804835" y="337965"/>
                </a:lnTo>
                <a:lnTo>
                  <a:pt x="3804835" y="355980"/>
                </a:lnTo>
                <a:lnTo>
                  <a:pt x="3812138" y="363285"/>
                </a:lnTo>
                <a:close/>
              </a:path>
              <a:path w="5001260" h="959485">
                <a:moveTo>
                  <a:pt x="3527083" y="366554"/>
                </a:moveTo>
                <a:lnTo>
                  <a:pt x="3534703" y="365016"/>
                </a:lnTo>
                <a:lnTo>
                  <a:pt x="3540924" y="360821"/>
                </a:lnTo>
                <a:lnTo>
                  <a:pt x="3545117" y="354597"/>
                </a:lnTo>
                <a:lnTo>
                  <a:pt x="3546655" y="346972"/>
                </a:lnTo>
                <a:lnTo>
                  <a:pt x="3545117" y="339348"/>
                </a:lnTo>
                <a:lnTo>
                  <a:pt x="3540924" y="333124"/>
                </a:lnTo>
                <a:lnTo>
                  <a:pt x="3534703" y="328929"/>
                </a:lnTo>
                <a:lnTo>
                  <a:pt x="3527083" y="327391"/>
                </a:lnTo>
                <a:lnTo>
                  <a:pt x="3519462" y="328929"/>
                </a:lnTo>
                <a:lnTo>
                  <a:pt x="3513241" y="333124"/>
                </a:lnTo>
                <a:lnTo>
                  <a:pt x="3509048" y="339348"/>
                </a:lnTo>
                <a:lnTo>
                  <a:pt x="3507511" y="346972"/>
                </a:lnTo>
                <a:lnTo>
                  <a:pt x="3509048" y="354597"/>
                </a:lnTo>
                <a:lnTo>
                  <a:pt x="3513241" y="360821"/>
                </a:lnTo>
                <a:lnTo>
                  <a:pt x="3519462" y="365016"/>
                </a:lnTo>
                <a:lnTo>
                  <a:pt x="3527083" y="366554"/>
                </a:lnTo>
                <a:close/>
              </a:path>
              <a:path w="5001260" h="959485">
                <a:moveTo>
                  <a:pt x="3233027" y="369827"/>
                </a:moveTo>
                <a:lnTo>
                  <a:pt x="3241916" y="368030"/>
                </a:lnTo>
                <a:lnTo>
                  <a:pt x="3249175" y="363132"/>
                </a:lnTo>
                <a:lnTo>
                  <a:pt x="3254070" y="355868"/>
                </a:lnTo>
                <a:lnTo>
                  <a:pt x="3255865" y="346972"/>
                </a:lnTo>
                <a:lnTo>
                  <a:pt x="3254070" y="338079"/>
                </a:lnTo>
                <a:lnTo>
                  <a:pt x="3249175" y="330815"/>
                </a:lnTo>
                <a:lnTo>
                  <a:pt x="3241916" y="325918"/>
                </a:lnTo>
                <a:lnTo>
                  <a:pt x="3233027" y="324121"/>
                </a:lnTo>
                <a:lnTo>
                  <a:pt x="3224138" y="325918"/>
                </a:lnTo>
                <a:lnTo>
                  <a:pt x="3216879" y="330815"/>
                </a:lnTo>
                <a:lnTo>
                  <a:pt x="3211984" y="338079"/>
                </a:lnTo>
                <a:lnTo>
                  <a:pt x="3210189" y="346972"/>
                </a:lnTo>
                <a:lnTo>
                  <a:pt x="3211984" y="355868"/>
                </a:lnTo>
                <a:lnTo>
                  <a:pt x="3216879" y="363132"/>
                </a:lnTo>
                <a:lnTo>
                  <a:pt x="3224138" y="368030"/>
                </a:lnTo>
                <a:lnTo>
                  <a:pt x="3233027" y="369827"/>
                </a:lnTo>
                <a:close/>
              </a:path>
              <a:path w="5001260" h="959485">
                <a:moveTo>
                  <a:pt x="2938968" y="372276"/>
                </a:moveTo>
                <a:lnTo>
                  <a:pt x="2948803" y="370288"/>
                </a:lnTo>
                <a:lnTo>
                  <a:pt x="2956837" y="364867"/>
                </a:lnTo>
                <a:lnTo>
                  <a:pt x="2962255" y="356829"/>
                </a:lnTo>
                <a:lnTo>
                  <a:pt x="2964242" y="346989"/>
                </a:lnTo>
                <a:lnTo>
                  <a:pt x="2962255" y="337149"/>
                </a:lnTo>
                <a:lnTo>
                  <a:pt x="2956837" y="329111"/>
                </a:lnTo>
                <a:lnTo>
                  <a:pt x="2948803" y="323690"/>
                </a:lnTo>
                <a:lnTo>
                  <a:pt x="2938968" y="321701"/>
                </a:lnTo>
                <a:lnTo>
                  <a:pt x="2929135" y="323690"/>
                </a:lnTo>
                <a:lnTo>
                  <a:pt x="2921102" y="329111"/>
                </a:lnTo>
                <a:lnTo>
                  <a:pt x="2915684" y="337149"/>
                </a:lnTo>
                <a:lnTo>
                  <a:pt x="2913697" y="346989"/>
                </a:lnTo>
                <a:lnTo>
                  <a:pt x="2915682" y="356829"/>
                </a:lnTo>
                <a:lnTo>
                  <a:pt x="2921096" y="364867"/>
                </a:lnTo>
                <a:lnTo>
                  <a:pt x="2929128" y="370288"/>
                </a:lnTo>
                <a:lnTo>
                  <a:pt x="2938968" y="372276"/>
                </a:lnTo>
                <a:close/>
              </a:path>
              <a:path w="5001260" h="959485">
                <a:moveTo>
                  <a:pt x="2644912" y="375545"/>
                </a:moveTo>
                <a:lnTo>
                  <a:pt x="2656023" y="373301"/>
                </a:lnTo>
                <a:lnTo>
                  <a:pt x="2665094" y="367183"/>
                </a:lnTo>
                <a:lnTo>
                  <a:pt x="2671210" y="358106"/>
                </a:lnTo>
                <a:lnTo>
                  <a:pt x="2673452" y="346989"/>
                </a:lnTo>
                <a:lnTo>
                  <a:pt x="2671210" y="335872"/>
                </a:lnTo>
                <a:lnTo>
                  <a:pt x="2665094" y="326795"/>
                </a:lnTo>
                <a:lnTo>
                  <a:pt x="2656023" y="320676"/>
                </a:lnTo>
                <a:lnTo>
                  <a:pt x="2644912" y="318433"/>
                </a:lnTo>
                <a:lnTo>
                  <a:pt x="2633802" y="320676"/>
                </a:lnTo>
                <a:lnTo>
                  <a:pt x="2624731" y="326795"/>
                </a:lnTo>
                <a:lnTo>
                  <a:pt x="2618615" y="335872"/>
                </a:lnTo>
                <a:lnTo>
                  <a:pt x="2616372" y="346989"/>
                </a:lnTo>
                <a:lnTo>
                  <a:pt x="2618615" y="358106"/>
                </a:lnTo>
                <a:lnTo>
                  <a:pt x="2624731" y="367183"/>
                </a:lnTo>
                <a:lnTo>
                  <a:pt x="2633802" y="373301"/>
                </a:lnTo>
                <a:lnTo>
                  <a:pt x="2644912" y="375545"/>
                </a:lnTo>
                <a:close/>
              </a:path>
              <a:path w="5001260" h="959485">
                <a:moveTo>
                  <a:pt x="2350857" y="378814"/>
                </a:moveTo>
                <a:lnTo>
                  <a:pt x="2363235" y="376313"/>
                </a:lnTo>
                <a:lnTo>
                  <a:pt x="2373345" y="369491"/>
                </a:lnTo>
                <a:lnTo>
                  <a:pt x="2380163" y="359375"/>
                </a:lnTo>
                <a:lnTo>
                  <a:pt x="2382662" y="346989"/>
                </a:lnTo>
                <a:lnTo>
                  <a:pt x="2380163" y="334603"/>
                </a:lnTo>
                <a:lnTo>
                  <a:pt x="2373345" y="324487"/>
                </a:lnTo>
                <a:lnTo>
                  <a:pt x="2363235" y="317665"/>
                </a:lnTo>
                <a:lnTo>
                  <a:pt x="2350857" y="315163"/>
                </a:lnTo>
                <a:lnTo>
                  <a:pt x="2338478" y="317665"/>
                </a:lnTo>
                <a:lnTo>
                  <a:pt x="2328366" y="324487"/>
                </a:lnTo>
                <a:lnTo>
                  <a:pt x="2321548" y="334603"/>
                </a:lnTo>
                <a:lnTo>
                  <a:pt x="2319048" y="346989"/>
                </a:lnTo>
                <a:lnTo>
                  <a:pt x="2321548" y="359375"/>
                </a:lnTo>
                <a:lnTo>
                  <a:pt x="2328366" y="369491"/>
                </a:lnTo>
                <a:lnTo>
                  <a:pt x="2338478" y="376313"/>
                </a:lnTo>
                <a:lnTo>
                  <a:pt x="2350857" y="378814"/>
                </a:lnTo>
                <a:close/>
              </a:path>
              <a:path w="5001260" h="959485">
                <a:moveTo>
                  <a:pt x="2056801" y="381267"/>
                </a:moveTo>
                <a:lnTo>
                  <a:pt x="2070124" y="378573"/>
                </a:lnTo>
                <a:lnTo>
                  <a:pt x="2081008" y="371228"/>
                </a:lnTo>
                <a:lnTo>
                  <a:pt x="2088348" y="360337"/>
                </a:lnTo>
                <a:lnTo>
                  <a:pt x="2091040" y="347005"/>
                </a:lnTo>
                <a:lnTo>
                  <a:pt x="2088348" y="333673"/>
                </a:lnTo>
                <a:lnTo>
                  <a:pt x="2081008" y="322782"/>
                </a:lnTo>
                <a:lnTo>
                  <a:pt x="2070124" y="315437"/>
                </a:lnTo>
                <a:lnTo>
                  <a:pt x="2056801" y="312743"/>
                </a:lnTo>
                <a:lnTo>
                  <a:pt x="2043476" y="315437"/>
                </a:lnTo>
                <a:lnTo>
                  <a:pt x="2032591" y="322782"/>
                </a:lnTo>
                <a:lnTo>
                  <a:pt x="2025251" y="333673"/>
                </a:lnTo>
                <a:lnTo>
                  <a:pt x="2022559" y="347005"/>
                </a:lnTo>
                <a:lnTo>
                  <a:pt x="2025249" y="360337"/>
                </a:lnTo>
                <a:lnTo>
                  <a:pt x="2032585" y="371228"/>
                </a:lnTo>
                <a:lnTo>
                  <a:pt x="2043469" y="378573"/>
                </a:lnTo>
                <a:lnTo>
                  <a:pt x="2056801" y="381267"/>
                </a:lnTo>
                <a:close/>
              </a:path>
              <a:path w="5001260" h="959485">
                <a:moveTo>
                  <a:pt x="1762752" y="383719"/>
                </a:moveTo>
                <a:lnTo>
                  <a:pt x="1777034" y="380833"/>
                </a:lnTo>
                <a:lnTo>
                  <a:pt x="1788697" y="372964"/>
                </a:lnTo>
                <a:lnTo>
                  <a:pt x="1796560" y="361293"/>
                </a:lnTo>
                <a:lnTo>
                  <a:pt x="1799443" y="347005"/>
                </a:lnTo>
                <a:lnTo>
                  <a:pt x="1796560" y="332718"/>
                </a:lnTo>
                <a:lnTo>
                  <a:pt x="1788697" y="321048"/>
                </a:lnTo>
                <a:lnTo>
                  <a:pt x="1777034" y="313177"/>
                </a:lnTo>
                <a:lnTo>
                  <a:pt x="1762752" y="310291"/>
                </a:lnTo>
                <a:lnTo>
                  <a:pt x="1748470" y="313177"/>
                </a:lnTo>
                <a:lnTo>
                  <a:pt x="1736807" y="321048"/>
                </a:lnTo>
                <a:lnTo>
                  <a:pt x="1728944" y="332718"/>
                </a:lnTo>
                <a:lnTo>
                  <a:pt x="1726061" y="347005"/>
                </a:lnTo>
                <a:lnTo>
                  <a:pt x="1728944" y="361293"/>
                </a:lnTo>
                <a:lnTo>
                  <a:pt x="1736807" y="372964"/>
                </a:lnTo>
                <a:lnTo>
                  <a:pt x="1748470" y="380833"/>
                </a:lnTo>
                <a:lnTo>
                  <a:pt x="1762752" y="383719"/>
                </a:lnTo>
                <a:close/>
              </a:path>
              <a:path w="5001260" h="959485">
                <a:moveTo>
                  <a:pt x="1468696" y="386989"/>
                </a:moveTo>
                <a:lnTo>
                  <a:pt x="1484246" y="383847"/>
                </a:lnTo>
                <a:lnTo>
                  <a:pt x="1496940" y="375278"/>
                </a:lnTo>
                <a:lnTo>
                  <a:pt x="1505497" y="362569"/>
                </a:lnTo>
                <a:lnTo>
                  <a:pt x="1508634" y="347005"/>
                </a:lnTo>
                <a:lnTo>
                  <a:pt x="1505497" y="331441"/>
                </a:lnTo>
                <a:lnTo>
                  <a:pt x="1496940" y="318732"/>
                </a:lnTo>
                <a:lnTo>
                  <a:pt x="1484246" y="310164"/>
                </a:lnTo>
                <a:lnTo>
                  <a:pt x="1468696" y="307022"/>
                </a:lnTo>
                <a:lnTo>
                  <a:pt x="1453141" y="310164"/>
                </a:lnTo>
                <a:lnTo>
                  <a:pt x="1440436" y="318732"/>
                </a:lnTo>
                <a:lnTo>
                  <a:pt x="1431868" y="331441"/>
                </a:lnTo>
                <a:lnTo>
                  <a:pt x="1428726" y="347005"/>
                </a:lnTo>
                <a:lnTo>
                  <a:pt x="1431868" y="362569"/>
                </a:lnTo>
                <a:lnTo>
                  <a:pt x="1440436" y="375278"/>
                </a:lnTo>
                <a:lnTo>
                  <a:pt x="1453141" y="383847"/>
                </a:lnTo>
                <a:lnTo>
                  <a:pt x="1468696" y="386989"/>
                </a:lnTo>
                <a:close/>
              </a:path>
              <a:path w="5001260" h="959485">
                <a:moveTo>
                  <a:pt x="1174640" y="389441"/>
                </a:moveTo>
                <a:lnTo>
                  <a:pt x="1191142" y="386107"/>
                </a:lnTo>
                <a:lnTo>
                  <a:pt x="1204618" y="377016"/>
                </a:lnTo>
                <a:lnTo>
                  <a:pt x="1213705" y="363532"/>
                </a:lnTo>
                <a:lnTo>
                  <a:pt x="1217037" y="347022"/>
                </a:lnTo>
                <a:lnTo>
                  <a:pt x="1213705" y="330512"/>
                </a:lnTo>
                <a:lnTo>
                  <a:pt x="1204618" y="317029"/>
                </a:lnTo>
                <a:lnTo>
                  <a:pt x="1191142" y="307939"/>
                </a:lnTo>
                <a:lnTo>
                  <a:pt x="1174640" y="304605"/>
                </a:lnTo>
                <a:lnTo>
                  <a:pt x="1158139" y="307939"/>
                </a:lnTo>
                <a:lnTo>
                  <a:pt x="1144663" y="317029"/>
                </a:lnTo>
                <a:lnTo>
                  <a:pt x="1135576" y="330512"/>
                </a:lnTo>
                <a:lnTo>
                  <a:pt x="1132244" y="347022"/>
                </a:lnTo>
                <a:lnTo>
                  <a:pt x="1135576" y="363532"/>
                </a:lnTo>
                <a:lnTo>
                  <a:pt x="1144663" y="377016"/>
                </a:lnTo>
                <a:lnTo>
                  <a:pt x="1158139" y="386107"/>
                </a:lnTo>
                <a:lnTo>
                  <a:pt x="1174640" y="389441"/>
                </a:lnTo>
                <a:close/>
              </a:path>
              <a:path w="5001260" h="959485">
                <a:moveTo>
                  <a:pt x="880585" y="391894"/>
                </a:moveTo>
                <a:lnTo>
                  <a:pt x="898032" y="388368"/>
                </a:lnTo>
                <a:lnTo>
                  <a:pt x="912280" y="378751"/>
                </a:lnTo>
                <a:lnTo>
                  <a:pt x="921886" y="364488"/>
                </a:lnTo>
                <a:lnTo>
                  <a:pt x="925408" y="347022"/>
                </a:lnTo>
                <a:lnTo>
                  <a:pt x="921886" y="329556"/>
                </a:lnTo>
                <a:lnTo>
                  <a:pt x="912280" y="315294"/>
                </a:lnTo>
                <a:lnTo>
                  <a:pt x="898032" y="305678"/>
                </a:lnTo>
                <a:lnTo>
                  <a:pt x="880585" y="302152"/>
                </a:lnTo>
                <a:lnTo>
                  <a:pt x="863118" y="305678"/>
                </a:lnTo>
                <a:lnTo>
                  <a:pt x="848861" y="315294"/>
                </a:lnTo>
                <a:lnTo>
                  <a:pt x="839252" y="329556"/>
                </a:lnTo>
                <a:lnTo>
                  <a:pt x="835729" y="347022"/>
                </a:lnTo>
                <a:lnTo>
                  <a:pt x="839252" y="364488"/>
                </a:lnTo>
                <a:lnTo>
                  <a:pt x="848861" y="378751"/>
                </a:lnTo>
                <a:lnTo>
                  <a:pt x="863118" y="388368"/>
                </a:lnTo>
                <a:lnTo>
                  <a:pt x="880585" y="391894"/>
                </a:lnTo>
                <a:close/>
              </a:path>
              <a:path w="5001260" h="959485">
                <a:moveTo>
                  <a:pt x="586529" y="394343"/>
                </a:moveTo>
                <a:lnTo>
                  <a:pt x="604928" y="390625"/>
                </a:lnTo>
                <a:lnTo>
                  <a:pt x="619958" y="380484"/>
                </a:lnTo>
                <a:lnTo>
                  <a:pt x="630094" y="365442"/>
                </a:lnTo>
                <a:lnTo>
                  <a:pt x="633812" y="347022"/>
                </a:lnTo>
                <a:lnTo>
                  <a:pt x="630094" y="328601"/>
                </a:lnTo>
                <a:lnTo>
                  <a:pt x="619958" y="313560"/>
                </a:lnTo>
                <a:lnTo>
                  <a:pt x="604928" y="303418"/>
                </a:lnTo>
                <a:lnTo>
                  <a:pt x="586529" y="299700"/>
                </a:lnTo>
                <a:lnTo>
                  <a:pt x="568111" y="303418"/>
                </a:lnTo>
                <a:lnTo>
                  <a:pt x="553072" y="313560"/>
                </a:lnTo>
                <a:lnTo>
                  <a:pt x="542932" y="328601"/>
                </a:lnTo>
                <a:lnTo>
                  <a:pt x="539214" y="347022"/>
                </a:lnTo>
                <a:lnTo>
                  <a:pt x="542932" y="365442"/>
                </a:lnTo>
                <a:lnTo>
                  <a:pt x="553072" y="380484"/>
                </a:lnTo>
                <a:lnTo>
                  <a:pt x="568111" y="390625"/>
                </a:lnTo>
                <a:lnTo>
                  <a:pt x="586529" y="394343"/>
                </a:lnTo>
                <a:close/>
              </a:path>
              <a:path w="5001260" h="959485">
                <a:moveTo>
                  <a:pt x="292473" y="396796"/>
                </a:moveTo>
                <a:lnTo>
                  <a:pt x="311838" y="392885"/>
                </a:lnTo>
                <a:lnTo>
                  <a:pt x="327648" y="382219"/>
                </a:lnTo>
                <a:lnTo>
                  <a:pt x="338307" y="366398"/>
                </a:lnTo>
                <a:lnTo>
                  <a:pt x="342215" y="347022"/>
                </a:lnTo>
                <a:lnTo>
                  <a:pt x="338307" y="327645"/>
                </a:lnTo>
                <a:lnTo>
                  <a:pt x="327648" y="311824"/>
                </a:lnTo>
                <a:lnTo>
                  <a:pt x="311838" y="301158"/>
                </a:lnTo>
                <a:lnTo>
                  <a:pt x="292473" y="297247"/>
                </a:lnTo>
                <a:lnTo>
                  <a:pt x="273104" y="301158"/>
                </a:lnTo>
                <a:lnTo>
                  <a:pt x="257282" y="311824"/>
                </a:lnTo>
                <a:lnTo>
                  <a:pt x="246612" y="327645"/>
                </a:lnTo>
                <a:lnTo>
                  <a:pt x="242699" y="347022"/>
                </a:lnTo>
                <a:lnTo>
                  <a:pt x="246612" y="366398"/>
                </a:lnTo>
                <a:lnTo>
                  <a:pt x="257282" y="382219"/>
                </a:lnTo>
                <a:lnTo>
                  <a:pt x="273104" y="392885"/>
                </a:lnTo>
                <a:lnTo>
                  <a:pt x="292473" y="396796"/>
                </a:lnTo>
                <a:close/>
              </a:path>
              <a:path w="5001260" h="959485">
                <a:moveTo>
                  <a:pt x="0" y="399745"/>
                </a:moveTo>
                <a:lnTo>
                  <a:pt x="19036" y="395897"/>
                </a:lnTo>
                <a:lnTo>
                  <a:pt x="35880" y="384531"/>
                </a:lnTo>
                <a:lnTo>
                  <a:pt x="47239" y="367675"/>
                </a:lnTo>
                <a:lnTo>
                  <a:pt x="51406" y="347038"/>
                </a:lnTo>
                <a:lnTo>
                  <a:pt x="47239" y="326402"/>
                </a:lnTo>
                <a:lnTo>
                  <a:pt x="35880" y="309547"/>
                </a:lnTo>
                <a:lnTo>
                  <a:pt x="19036" y="298180"/>
                </a:lnTo>
                <a:lnTo>
                  <a:pt x="0" y="294331"/>
                </a:lnTo>
                <a:lnTo>
                  <a:pt x="0" y="399745"/>
                </a:lnTo>
                <a:close/>
              </a:path>
              <a:path w="5001260" h="959485">
                <a:moveTo>
                  <a:pt x="4701955" y="643723"/>
                </a:moveTo>
                <a:lnTo>
                  <a:pt x="4704666" y="643723"/>
                </a:lnTo>
                <a:lnTo>
                  <a:pt x="4705761" y="642628"/>
                </a:lnTo>
                <a:lnTo>
                  <a:pt x="4705761" y="639917"/>
                </a:lnTo>
                <a:lnTo>
                  <a:pt x="4704666" y="638818"/>
                </a:lnTo>
                <a:lnTo>
                  <a:pt x="4701955" y="638818"/>
                </a:lnTo>
                <a:lnTo>
                  <a:pt x="4700859" y="639917"/>
                </a:lnTo>
                <a:lnTo>
                  <a:pt x="4700859" y="642628"/>
                </a:lnTo>
                <a:lnTo>
                  <a:pt x="4701955" y="643723"/>
                </a:lnTo>
                <a:close/>
              </a:path>
              <a:path w="5001260" h="959485">
                <a:moveTo>
                  <a:pt x="4405200" y="648612"/>
                </a:moveTo>
                <a:lnTo>
                  <a:pt x="4413306" y="648612"/>
                </a:lnTo>
                <a:lnTo>
                  <a:pt x="4416588" y="645327"/>
                </a:lnTo>
                <a:lnTo>
                  <a:pt x="4416588" y="637218"/>
                </a:lnTo>
                <a:lnTo>
                  <a:pt x="4413306" y="633932"/>
                </a:lnTo>
                <a:lnTo>
                  <a:pt x="4405200" y="633932"/>
                </a:lnTo>
                <a:lnTo>
                  <a:pt x="4401918" y="637218"/>
                </a:lnTo>
                <a:lnTo>
                  <a:pt x="4401918" y="645327"/>
                </a:lnTo>
                <a:lnTo>
                  <a:pt x="4405200" y="648612"/>
                </a:lnTo>
                <a:close/>
              </a:path>
              <a:path w="5001260" h="959485">
                <a:moveTo>
                  <a:pt x="4108449" y="653498"/>
                </a:moveTo>
                <a:lnTo>
                  <a:pt x="4121959" y="653498"/>
                </a:lnTo>
                <a:lnTo>
                  <a:pt x="4127431" y="648022"/>
                </a:lnTo>
                <a:lnTo>
                  <a:pt x="4127431" y="634487"/>
                </a:lnTo>
                <a:lnTo>
                  <a:pt x="4121959" y="629011"/>
                </a:lnTo>
                <a:lnTo>
                  <a:pt x="4108433" y="629011"/>
                </a:lnTo>
                <a:lnTo>
                  <a:pt x="4102960" y="634487"/>
                </a:lnTo>
                <a:lnTo>
                  <a:pt x="4102960" y="648022"/>
                </a:lnTo>
                <a:lnTo>
                  <a:pt x="4108449" y="653498"/>
                </a:lnTo>
                <a:close/>
              </a:path>
              <a:path w="5001260" h="959485">
                <a:moveTo>
                  <a:pt x="3812138" y="657587"/>
                </a:moveTo>
                <a:lnTo>
                  <a:pt x="3830142" y="657587"/>
                </a:lnTo>
                <a:lnTo>
                  <a:pt x="3837445" y="650278"/>
                </a:lnTo>
                <a:lnTo>
                  <a:pt x="3837445" y="632263"/>
                </a:lnTo>
                <a:lnTo>
                  <a:pt x="3830142" y="624958"/>
                </a:lnTo>
                <a:lnTo>
                  <a:pt x="3812138" y="624958"/>
                </a:lnTo>
                <a:lnTo>
                  <a:pt x="3804835" y="632263"/>
                </a:lnTo>
                <a:lnTo>
                  <a:pt x="3804835" y="650278"/>
                </a:lnTo>
                <a:lnTo>
                  <a:pt x="3812138" y="657587"/>
                </a:lnTo>
                <a:close/>
              </a:path>
              <a:path w="5001260" h="959485">
                <a:moveTo>
                  <a:pt x="3527083" y="660856"/>
                </a:moveTo>
                <a:lnTo>
                  <a:pt x="3534703" y="659318"/>
                </a:lnTo>
                <a:lnTo>
                  <a:pt x="3540924" y="655122"/>
                </a:lnTo>
                <a:lnTo>
                  <a:pt x="3545117" y="648897"/>
                </a:lnTo>
                <a:lnTo>
                  <a:pt x="3546655" y="641271"/>
                </a:lnTo>
                <a:lnTo>
                  <a:pt x="3545117" y="633646"/>
                </a:lnTo>
                <a:lnTo>
                  <a:pt x="3540924" y="627422"/>
                </a:lnTo>
                <a:lnTo>
                  <a:pt x="3534703" y="623227"/>
                </a:lnTo>
                <a:lnTo>
                  <a:pt x="3527083" y="621689"/>
                </a:lnTo>
                <a:lnTo>
                  <a:pt x="3519462" y="623227"/>
                </a:lnTo>
                <a:lnTo>
                  <a:pt x="3513241" y="627422"/>
                </a:lnTo>
                <a:lnTo>
                  <a:pt x="3509048" y="633646"/>
                </a:lnTo>
                <a:lnTo>
                  <a:pt x="3507511" y="641271"/>
                </a:lnTo>
                <a:lnTo>
                  <a:pt x="3509048" y="648897"/>
                </a:lnTo>
                <a:lnTo>
                  <a:pt x="3513241" y="655122"/>
                </a:lnTo>
                <a:lnTo>
                  <a:pt x="3519462" y="659318"/>
                </a:lnTo>
                <a:lnTo>
                  <a:pt x="3527083" y="660856"/>
                </a:lnTo>
                <a:close/>
              </a:path>
              <a:path w="5001260" h="959485">
                <a:moveTo>
                  <a:pt x="3233027" y="664122"/>
                </a:moveTo>
                <a:lnTo>
                  <a:pt x="3241916" y="662326"/>
                </a:lnTo>
                <a:lnTo>
                  <a:pt x="3249175" y="657429"/>
                </a:lnTo>
                <a:lnTo>
                  <a:pt x="3254070" y="650165"/>
                </a:lnTo>
                <a:lnTo>
                  <a:pt x="3255865" y="641271"/>
                </a:lnTo>
                <a:lnTo>
                  <a:pt x="3254070" y="632377"/>
                </a:lnTo>
                <a:lnTo>
                  <a:pt x="3249175" y="625114"/>
                </a:lnTo>
                <a:lnTo>
                  <a:pt x="3241916" y="620216"/>
                </a:lnTo>
                <a:lnTo>
                  <a:pt x="3233027" y="618420"/>
                </a:lnTo>
                <a:lnTo>
                  <a:pt x="3224138" y="620216"/>
                </a:lnTo>
                <a:lnTo>
                  <a:pt x="3216879" y="625114"/>
                </a:lnTo>
                <a:lnTo>
                  <a:pt x="3211984" y="632377"/>
                </a:lnTo>
                <a:lnTo>
                  <a:pt x="3210189" y="641271"/>
                </a:lnTo>
                <a:lnTo>
                  <a:pt x="3211984" y="650165"/>
                </a:lnTo>
                <a:lnTo>
                  <a:pt x="3216879" y="657429"/>
                </a:lnTo>
                <a:lnTo>
                  <a:pt x="3224138" y="662326"/>
                </a:lnTo>
                <a:lnTo>
                  <a:pt x="3233027" y="664122"/>
                </a:lnTo>
                <a:close/>
              </a:path>
              <a:path w="5001260" h="959485">
                <a:moveTo>
                  <a:pt x="2938968" y="666574"/>
                </a:moveTo>
                <a:lnTo>
                  <a:pt x="2948803" y="664587"/>
                </a:lnTo>
                <a:lnTo>
                  <a:pt x="2956837" y="659166"/>
                </a:lnTo>
                <a:lnTo>
                  <a:pt x="2962255" y="651128"/>
                </a:lnTo>
                <a:lnTo>
                  <a:pt x="2964242" y="641287"/>
                </a:lnTo>
                <a:lnTo>
                  <a:pt x="2962255" y="631447"/>
                </a:lnTo>
                <a:lnTo>
                  <a:pt x="2956837" y="623409"/>
                </a:lnTo>
                <a:lnTo>
                  <a:pt x="2948803" y="617988"/>
                </a:lnTo>
                <a:lnTo>
                  <a:pt x="2938968" y="616000"/>
                </a:lnTo>
                <a:lnTo>
                  <a:pt x="2929135" y="617988"/>
                </a:lnTo>
                <a:lnTo>
                  <a:pt x="2921102" y="623409"/>
                </a:lnTo>
                <a:lnTo>
                  <a:pt x="2915684" y="631447"/>
                </a:lnTo>
                <a:lnTo>
                  <a:pt x="2913697" y="641287"/>
                </a:lnTo>
                <a:lnTo>
                  <a:pt x="2915682" y="651128"/>
                </a:lnTo>
                <a:lnTo>
                  <a:pt x="2921096" y="659166"/>
                </a:lnTo>
                <a:lnTo>
                  <a:pt x="2929128" y="664587"/>
                </a:lnTo>
                <a:lnTo>
                  <a:pt x="2938968" y="666574"/>
                </a:lnTo>
                <a:close/>
              </a:path>
              <a:path w="5001260" h="959485">
                <a:moveTo>
                  <a:pt x="2644912" y="669843"/>
                </a:moveTo>
                <a:lnTo>
                  <a:pt x="2656023" y="667600"/>
                </a:lnTo>
                <a:lnTo>
                  <a:pt x="2665094" y="661481"/>
                </a:lnTo>
                <a:lnTo>
                  <a:pt x="2671210" y="652404"/>
                </a:lnTo>
                <a:lnTo>
                  <a:pt x="2673452" y="641287"/>
                </a:lnTo>
                <a:lnTo>
                  <a:pt x="2671210" y="630170"/>
                </a:lnTo>
                <a:lnTo>
                  <a:pt x="2665094" y="621093"/>
                </a:lnTo>
                <a:lnTo>
                  <a:pt x="2656023" y="614974"/>
                </a:lnTo>
                <a:lnTo>
                  <a:pt x="2644912" y="612731"/>
                </a:lnTo>
                <a:lnTo>
                  <a:pt x="2633802" y="614974"/>
                </a:lnTo>
                <a:lnTo>
                  <a:pt x="2624731" y="621093"/>
                </a:lnTo>
                <a:lnTo>
                  <a:pt x="2618615" y="630170"/>
                </a:lnTo>
                <a:lnTo>
                  <a:pt x="2616372" y="641287"/>
                </a:lnTo>
                <a:lnTo>
                  <a:pt x="2618615" y="652404"/>
                </a:lnTo>
                <a:lnTo>
                  <a:pt x="2624731" y="661481"/>
                </a:lnTo>
                <a:lnTo>
                  <a:pt x="2633802" y="667600"/>
                </a:lnTo>
                <a:lnTo>
                  <a:pt x="2644912" y="669843"/>
                </a:lnTo>
                <a:close/>
              </a:path>
              <a:path w="5001260" h="959485">
                <a:moveTo>
                  <a:pt x="2350857" y="673116"/>
                </a:moveTo>
                <a:lnTo>
                  <a:pt x="2363235" y="670614"/>
                </a:lnTo>
                <a:lnTo>
                  <a:pt x="2373345" y="663791"/>
                </a:lnTo>
                <a:lnTo>
                  <a:pt x="2380163" y="653673"/>
                </a:lnTo>
                <a:lnTo>
                  <a:pt x="2382662" y="641287"/>
                </a:lnTo>
                <a:lnTo>
                  <a:pt x="2380163" y="628901"/>
                </a:lnTo>
                <a:lnTo>
                  <a:pt x="2373345" y="618785"/>
                </a:lnTo>
                <a:lnTo>
                  <a:pt x="2363235" y="611963"/>
                </a:lnTo>
                <a:lnTo>
                  <a:pt x="2350857" y="609462"/>
                </a:lnTo>
                <a:lnTo>
                  <a:pt x="2338478" y="611963"/>
                </a:lnTo>
                <a:lnTo>
                  <a:pt x="2328366" y="618785"/>
                </a:lnTo>
                <a:lnTo>
                  <a:pt x="2321548" y="628901"/>
                </a:lnTo>
                <a:lnTo>
                  <a:pt x="2319048" y="641287"/>
                </a:lnTo>
                <a:lnTo>
                  <a:pt x="2321548" y="653673"/>
                </a:lnTo>
                <a:lnTo>
                  <a:pt x="2328366" y="663791"/>
                </a:lnTo>
                <a:lnTo>
                  <a:pt x="2338478" y="670614"/>
                </a:lnTo>
                <a:lnTo>
                  <a:pt x="2350857" y="673116"/>
                </a:lnTo>
                <a:close/>
              </a:path>
              <a:path w="5001260" h="959485">
                <a:moveTo>
                  <a:pt x="2056801" y="675565"/>
                </a:moveTo>
                <a:lnTo>
                  <a:pt x="2070124" y="672871"/>
                </a:lnTo>
                <a:lnTo>
                  <a:pt x="2081008" y="665527"/>
                </a:lnTo>
                <a:lnTo>
                  <a:pt x="2088348" y="654636"/>
                </a:lnTo>
                <a:lnTo>
                  <a:pt x="2091040" y="641303"/>
                </a:lnTo>
                <a:lnTo>
                  <a:pt x="2088348" y="627971"/>
                </a:lnTo>
                <a:lnTo>
                  <a:pt x="2081008" y="617080"/>
                </a:lnTo>
                <a:lnTo>
                  <a:pt x="2070124" y="609736"/>
                </a:lnTo>
                <a:lnTo>
                  <a:pt x="2056801" y="607042"/>
                </a:lnTo>
                <a:lnTo>
                  <a:pt x="2043476" y="609736"/>
                </a:lnTo>
                <a:lnTo>
                  <a:pt x="2032591" y="617080"/>
                </a:lnTo>
                <a:lnTo>
                  <a:pt x="2025251" y="627971"/>
                </a:lnTo>
                <a:lnTo>
                  <a:pt x="2022559" y="641303"/>
                </a:lnTo>
                <a:lnTo>
                  <a:pt x="2025249" y="654636"/>
                </a:lnTo>
                <a:lnTo>
                  <a:pt x="2032585" y="665527"/>
                </a:lnTo>
                <a:lnTo>
                  <a:pt x="2043469" y="672871"/>
                </a:lnTo>
                <a:lnTo>
                  <a:pt x="2056801" y="675565"/>
                </a:lnTo>
                <a:close/>
              </a:path>
              <a:path w="5001260" h="959485">
                <a:moveTo>
                  <a:pt x="1762752" y="678018"/>
                </a:moveTo>
                <a:lnTo>
                  <a:pt x="1777034" y="675132"/>
                </a:lnTo>
                <a:lnTo>
                  <a:pt x="1788697" y="667262"/>
                </a:lnTo>
                <a:lnTo>
                  <a:pt x="1796560" y="655592"/>
                </a:lnTo>
                <a:lnTo>
                  <a:pt x="1799443" y="641303"/>
                </a:lnTo>
                <a:lnTo>
                  <a:pt x="1796560" y="627015"/>
                </a:lnTo>
                <a:lnTo>
                  <a:pt x="1788697" y="615345"/>
                </a:lnTo>
                <a:lnTo>
                  <a:pt x="1777034" y="607475"/>
                </a:lnTo>
                <a:lnTo>
                  <a:pt x="1762752" y="604589"/>
                </a:lnTo>
                <a:lnTo>
                  <a:pt x="1748470" y="607475"/>
                </a:lnTo>
                <a:lnTo>
                  <a:pt x="1736807" y="615345"/>
                </a:lnTo>
                <a:lnTo>
                  <a:pt x="1728944" y="627015"/>
                </a:lnTo>
                <a:lnTo>
                  <a:pt x="1726061" y="641303"/>
                </a:lnTo>
                <a:lnTo>
                  <a:pt x="1728944" y="655592"/>
                </a:lnTo>
                <a:lnTo>
                  <a:pt x="1736807" y="667262"/>
                </a:lnTo>
                <a:lnTo>
                  <a:pt x="1748470" y="675132"/>
                </a:lnTo>
                <a:lnTo>
                  <a:pt x="1762752" y="678018"/>
                </a:lnTo>
                <a:close/>
              </a:path>
              <a:path w="5001260" h="959485">
                <a:moveTo>
                  <a:pt x="1468696" y="681287"/>
                </a:moveTo>
                <a:lnTo>
                  <a:pt x="1484246" y="678145"/>
                </a:lnTo>
                <a:lnTo>
                  <a:pt x="1496940" y="669577"/>
                </a:lnTo>
                <a:lnTo>
                  <a:pt x="1505497" y="656867"/>
                </a:lnTo>
                <a:lnTo>
                  <a:pt x="1508634" y="641303"/>
                </a:lnTo>
                <a:lnTo>
                  <a:pt x="1505497" y="625739"/>
                </a:lnTo>
                <a:lnTo>
                  <a:pt x="1496940" y="613030"/>
                </a:lnTo>
                <a:lnTo>
                  <a:pt x="1484246" y="604462"/>
                </a:lnTo>
                <a:lnTo>
                  <a:pt x="1468696" y="601320"/>
                </a:lnTo>
                <a:lnTo>
                  <a:pt x="1453141" y="604462"/>
                </a:lnTo>
                <a:lnTo>
                  <a:pt x="1440436" y="613030"/>
                </a:lnTo>
                <a:lnTo>
                  <a:pt x="1431868" y="625739"/>
                </a:lnTo>
                <a:lnTo>
                  <a:pt x="1428726" y="641303"/>
                </a:lnTo>
                <a:lnTo>
                  <a:pt x="1431868" y="656867"/>
                </a:lnTo>
                <a:lnTo>
                  <a:pt x="1440436" y="669577"/>
                </a:lnTo>
                <a:lnTo>
                  <a:pt x="1453141" y="678145"/>
                </a:lnTo>
                <a:lnTo>
                  <a:pt x="1468696" y="681287"/>
                </a:lnTo>
                <a:close/>
              </a:path>
              <a:path w="5001260" h="959485">
                <a:moveTo>
                  <a:pt x="1174640" y="683740"/>
                </a:moveTo>
                <a:lnTo>
                  <a:pt x="1191142" y="680406"/>
                </a:lnTo>
                <a:lnTo>
                  <a:pt x="1204618" y="671314"/>
                </a:lnTo>
                <a:lnTo>
                  <a:pt x="1213705" y="657830"/>
                </a:lnTo>
                <a:lnTo>
                  <a:pt x="1217037" y="641320"/>
                </a:lnTo>
                <a:lnTo>
                  <a:pt x="1213705" y="624809"/>
                </a:lnTo>
                <a:lnTo>
                  <a:pt x="1204618" y="611326"/>
                </a:lnTo>
                <a:lnTo>
                  <a:pt x="1191142" y="602234"/>
                </a:lnTo>
                <a:lnTo>
                  <a:pt x="1174640" y="598900"/>
                </a:lnTo>
                <a:lnTo>
                  <a:pt x="1158139" y="602234"/>
                </a:lnTo>
                <a:lnTo>
                  <a:pt x="1144663" y="611326"/>
                </a:lnTo>
                <a:lnTo>
                  <a:pt x="1135576" y="624809"/>
                </a:lnTo>
                <a:lnTo>
                  <a:pt x="1132244" y="641320"/>
                </a:lnTo>
                <a:lnTo>
                  <a:pt x="1135576" y="657830"/>
                </a:lnTo>
                <a:lnTo>
                  <a:pt x="1144663" y="671314"/>
                </a:lnTo>
                <a:lnTo>
                  <a:pt x="1158139" y="680406"/>
                </a:lnTo>
                <a:lnTo>
                  <a:pt x="1174640" y="683740"/>
                </a:lnTo>
                <a:close/>
              </a:path>
              <a:path w="5001260" h="959485">
                <a:moveTo>
                  <a:pt x="880585" y="686192"/>
                </a:moveTo>
                <a:lnTo>
                  <a:pt x="898032" y="682666"/>
                </a:lnTo>
                <a:lnTo>
                  <a:pt x="912280" y="673049"/>
                </a:lnTo>
                <a:lnTo>
                  <a:pt x="921886" y="658786"/>
                </a:lnTo>
                <a:lnTo>
                  <a:pt x="925408" y="641320"/>
                </a:lnTo>
                <a:lnTo>
                  <a:pt x="921886" y="623855"/>
                </a:lnTo>
                <a:lnTo>
                  <a:pt x="912280" y="609593"/>
                </a:lnTo>
                <a:lnTo>
                  <a:pt x="898032" y="599977"/>
                </a:lnTo>
                <a:lnTo>
                  <a:pt x="880585" y="596451"/>
                </a:lnTo>
                <a:lnTo>
                  <a:pt x="863118" y="599977"/>
                </a:lnTo>
                <a:lnTo>
                  <a:pt x="848861" y="609593"/>
                </a:lnTo>
                <a:lnTo>
                  <a:pt x="839252" y="623855"/>
                </a:lnTo>
                <a:lnTo>
                  <a:pt x="835729" y="641320"/>
                </a:lnTo>
                <a:lnTo>
                  <a:pt x="839252" y="658786"/>
                </a:lnTo>
                <a:lnTo>
                  <a:pt x="848861" y="673049"/>
                </a:lnTo>
                <a:lnTo>
                  <a:pt x="863118" y="682666"/>
                </a:lnTo>
                <a:lnTo>
                  <a:pt x="880585" y="686192"/>
                </a:lnTo>
                <a:close/>
              </a:path>
              <a:path w="5001260" h="959485">
                <a:moveTo>
                  <a:pt x="586529" y="688642"/>
                </a:moveTo>
                <a:lnTo>
                  <a:pt x="604928" y="684923"/>
                </a:lnTo>
                <a:lnTo>
                  <a:pt x="619958" y="674783"/>
                </a:lnTo>
                <a:lnTo>
                  <a:pt x="630094" y="659742"/>
                </a:lnTo>
                <a:lnTo>
                  <a:pt x="633812" y="641320"/>
                </a:lnTo>
                <a:lnTo>
                  <a:pt x="630094" y="622899"/>
                </a:lnTo>
                <a:lnTo>
                  <a:pt x="619958" y="607858"/>
                </a:lnTo>
                <a:lnTo>
                  <a:pt x="604928" y="597717"/>
                </a:lnTo>
                <a:lnTo>
                  <a:pt x="586529" y="593998"/>
                </a:lnTo>
                <a:lnTo>
                  <a:pt x="568111" y="597717"/>
                </a:lnTo>
                <a:lnTo>
                  <a:pt x="553072" y="607858"/>
                </a:lnTo>
                <a:lnTo>
                  <a:pt x="542932" y="622899"/>
                </a:lnTo>
                <a:lnTo>
                  <a:pt x="539214" y="641320"/>
                </a:lnTo>
                <a:lnTo>
                  <a:pt x="542932" y="659742"/>
                </a:lnTo>
                <a:lnTo>
                  <a:pt x="553072" y="674783"/>
                </a:lnTo>
                <a:lnTo>
                  <a:pt x="568111" y="684923"/>
                </a:lnTo>
                <a:lnTo>
                  <a:pt x="586529" y="688642"/>
                </a:lnTo>
                <a:close/>
              </a:path>
              <a:path w="5001260" h="959485">
                <a:moveTo>
                  <a:pt x="292473" y="691094"/>
                </a:moveTo>
                <a:lnTo>
                  <a:pt x="311838" y="687183"/>
                </a:lnTo>
                <a:lnTo>
                  <a:pt x="327648" y="676517"/>
                </a:lnTo>
                <a:lnTo>
                  <a:pt x="338307" y="660696"/>
                </a:lnTo>
                <a:lnTo>
                  <a:pt x="342215" y="641320"/>
                </a:lnTo>
                <a:lnTo>
                  <a:pt x="338307" y="621944"/>
                </a:lnTo>
                <a:lnTo>
                  <a:pt x="327648" y="606122"/>
                </a:lnTo>
                <a:lnTo>
                  <a:pt x="311838" y="595456"/>
                </a:lnTo>
                <a:lnTo>
                  <a:pt x="292473" y="591545"/>
                </a:lnTo>
                <a:lnTo>
                  <a:pt x="273104" y="595456"/>
                </a:lnTo>
                <a:lnTo>
                  <a:pt x="257282" y="606122"/>
                </a:lnTo>
                <a:lnTo>
                  <a:pt x="246612" y="621944"/>
                </a:lnTo>
                <a:lnTo>
                  <a:pt x="242699" y="641320"/>
                </a:lnTo>
                <a:lnTo>
                  <a:pt x="246612" y="660696"/>
                </a:lnTo>
                <a:lnTo>
                  <a:pt x="257282" y="676517"/>
                </a:lnTo>
                <a:lnTo>
                  <a:pt x="273104" y="687183"/>
                </a:lnTo>
                <a:lnTo>
                  <a:pt x="292473" y="691094"/>
                </a:lnTo>
                <a:close/>
              </a:path>
              <a:path w="5001260" h="959485">
                <a:moveTo>
                  <a:pt x="0" y="690775"/>
                </a:moveTo>
                <a:lnTo>
                  <a:pt x="17782" y="687183"/>
                </a:lnTo>
                <a:lnTo>
                  <a:pt x="33593" y="676517"/>
                </a:lnTo>
                <a:lnTo>
                  <a:pt x="44251" y="660696"/>
                </a:lnTo>
                <a:lnTo>
                  <a:pt x="48160" y="641320"/>
                </a:lnTo>
                <a:lnTo>
                  <a:pt x="44251" y="621944"/>
                </a:lnTo>
                <a:lnTo>
                  <a:pt x="33593" y="606122"/>
                </a:lnTo>
                <a:lnTo>
                  <a:pt x="17782" y="595456"/>
                </a:lnTo>
                <a:lnTo>
                  <a:pt x="0" y="591865"/>
                </a:lnTo>
                <a:lnTo>
                  <a:pt x="0" y="690775"/>
                </a:lnTo>
                <a:close/>
              </a:path>
              <a:path w="5001260" h="959485">
                <a:moveTo>
                  <a:pt x="3819341" y="938822"/>
                </a:moveTo>
                <a:lnTo>
                  <a:pt x="3822952" y="938822"/>
                </a:lnTo>
                <a:lnTo>
                  <a:pt x="3824408" y="937369"/>
                </a:lnTo>
                <a:lnTo>
                  <a:pt x="3824408" y="933739"/>
                </a:lnTo>
                <a:lnTo>
                  <a:pt x="3822952" y="932283"/>
                </a:lnTo>
                <a:lnTo>
                  <a:pt x="3819325" y="932283"/>
                </a:lnTo>
                <a:lnTo>
                  <a:pt x="3817873" y="933739"/>
                </a:lnTo>
                <a:lnTo>
                  <a:pt x="3817873" y="937369"/>
                </a:lnTo>
                <a:lnTo>
                  <a:pt x="3819341" y="938822"/>
                </a:lnTo>
                <a:close/>
              </a:path>
              <a:path w="5001260" h="959485">
                <a:moveTo>
                  <a:pt x="3523033" y="942911"/>
                </a:moveTo>
                <a:lnTo>
                  <a:pt x="3531136" y="942911"/>
                </a:lnTo>
                <a:lnTo>
                  <a:pt x="3534418" y="939625"/>
                </a:lnTo>
                <a:lnTo>
                  <a:pt x="3534418" y="931516"/>
                </a:lnTo>
                <a:lnTo>
                  <a:pt x="3531136" y="928231"/>
                </a:lnTo>
                <a:lnTo>
                  <a:pt x="3523033" y="928231"/>
                </a:lnTo>
                <a:lnTo>
                  <a:pt x="3519748" y="931516"/>
                </a:lnTo>
                <a:lnTo>
                  <a:pt x="3519748" y="939625"/>
                </a:lnTo>
                <a:lnTo>
                  <a:pt x="3523033" y="942911"/>
                </a:lnTo>
                <a:close/>
              </a:path>
              <a:path w="5001260" h="959485">
                <a:moveTo>
                  <a:pt x="3227177" y="946180"/>
                </a:moveTo>
                <a:lnTo>
                  <a:pt x="3238873" y="946180"/>
                </a:lnTo>
                <a:lnTo>
                  <a:pt x="3243628" y="941422"/>
                </a:lnTo>
                <a:lnTo>
                  <a:pt x="3243628" y="929719"/>
                </a:lnTo>
                <a:lnTo>
                  <a:pt x="3238873" y="924962"/>
                </a:lnTo>
                <a:lnTo>
                  <a:pt x="3227177" y="924962"/>
                </a:lnTo>
                <a:lnTo>
                  <a:pt x="3222423" y="929719"/>
                </a:lnTo>
                <a:lnTo>
                  <a:pt x="3222423" y="941422"/>
                </a:lnTo>
                <a:lnTo>
                  <a:pt x="3227177" y="946180"/>
                </a:lnTo>
                <a:close/>
              </a:path>
              <a:path w="5001260" h="959485">
                <a:moveTo>
                  <a:pt x="2930866" y="950265"/>
                </a:moveTo>
                <a:lnTo>
                  <a:pt x="2947074" y="950265"/>
                </a:lnTo>
                <a:lnTo>
                  <a:pt x="2953638" y="943694"/>
                </a:lnTo>
                <a:lnTo>
                  <a:pt x="2953638" y="927476"/>
                </a:lnTo>
                <a:lnTo>
                  <a:pt x="2947074" y="920909"/>
                </a:lnTo>
                <a:lnTo>
                  <a:pt x="2930866" y="920909"/>
                </a:lnTo>
                <a:lnTo>
                  <a:pt x="2924298" y="927476"/>
                </a:lnTo>
                <a:lnTo>
                  <a:pt x="2924298" y="943694"/>
                </a:lnTo>
                <a:lnTo>
                  <a:pt x="2930866" y="950265"/>
                </a:lnTo>
                <a:close/>
              </a:path>
              <a:path w="5001260" h="959485">
                <a:moveTo>
                  <a:pt x="2635453" y="952718"/>
                </a:moveTo>
                <a:lnTo>
                  <a:pt x="2654372" y="952718"/>
                </a:lnTo>
                <a:lnTo>
                  <a:pt x="2662035" y="945052"/>
                </a:lnTo>
                <a:lnTo>
                  <a:pt x="2662035" y="926122"/>
                </a:lnTo>
                <a:lnTo>
                  <a:pt x="2654372" y="918456"/>
                </a:lnTo>
                <a:lnTo>
                  <a:pt x="2635453" y="918456"/>
                </a:lnTo>
                <a:lnTo>
                  <a:pt x="2627793" y="926122"/>
                </a:lnTo>
                <a:lnTo>
                  <a:pt x="2627793" y="945052"/>
                </a:lnTo>
                <a:lnTo>
                  <a:pt x="2635453" y="952718"/>
                </a:lnTo>
                <a:close/>
              </a:path>
              <a:path w="5001260" h="959485">
                <a:moveTo>
                  <a:pt x="2350857" y="955987"/>
                </a:moveTo>
                <a:lnTo>
                  <a:pt x="2358791" y="954383"/>
                </a:lnTo>
                <a:lnTo>
                  <a:pt x="2365272" y="950010"/>
                </a:lnTo>
                <a:lnTo>
                  <a:pt x="2369642" y="943525"/>
                </a:lnTo>
                <a:lnTo>
                  <a:pt x="2371245" y="935585"/>
                </a:lnTo>
                <a:lnTo>
                  <a:pt x="2369642" y="927647"/>
                </a:lnTo>
                <a:lnTo>
                  <a:pt x="2365272" y="921163"/>
                </a:lnTo>
                <a:lnTo>
                  <a:pt x="2358791" y="916790"/>
                </a:lnTo>
                <a:lnTo>
                  <a:pt x="2350857" y="915187"/>
                </a:lnTo>
                <a:lnTo>
                  <a:pt x="2342922" y="916790"/>
                </a:lnTo>
                <a:lnTo>
                  <a:pt x="2336441" y="921163"/>
                </a:lnTo>
                <a:lnTo>
                  <a:pt x="2332071" y="927647"/>
                </a:lnTo>
                <a:lnTo>
                  <a:pt x="2330468" y="935585"/>
                </a:lnTo>
                <a:lnTo>
                  <a:pt x="2332071" y="943525"/>
                </a:lnTo>
                <a:lnTo>
                  <a:pt x="2336441" y="950010"/>
                </a:lnTo>
                <a:lnTo>
                  <a:pt x="2342922" y="954383"/>
                </a:lnTo>
                <a:lnTo>
                  <a:pt x="2350857" y="955987"/>
                </a:lnTo>
                <a:close/>
              </a:path>
              <a:path w="5001260" h="959485">
                <a:moveTo>
                  <a:pt x="2056801" y="957620"/>
                </a:moveTo>
                <a:lnTo>
                  <a:pt x="2065375" y="955889"/>
                </a:lnTo>
                <a:lnTo>
                  <a:pt x="2072375" y="951169"/>
                </a:lnTo>
                <a:lnTo>
                  <a:pt x="2077093" y="944166"/>
                </a:lnTo>
                <a:lnTo>
                  <a:pt x="2078822" y="935585"/>
                </a:lnTo>
                <a:lnTo>
                  <a:pt x="2077093" y="927005"/>
                </a:lnTo>
                <a:lnTo>
                  <a:pt x="2072375" y="920001"/>
                </a:lnTo>
                <a:lnTo>
                  <a:pt x="2065375" y="915281"/>
                </a:lnTo>
                <a:lnTo>
                  <a:pt x="2056801" y="913551"/>
                </a:lnTo>
                <a:lnTo>
                  <a:pt x="2048225" y="915281"/>
                </a:lnTo>
                <a:lnTo>
                  <a:pt x="2041224" y="920001"/>
                </a:lnTo>
                <a:lnTo>
                  <a:pt x="2036506" y="927005"/>
                </a:lnTo>
                <a:lnTo>
                  <a:pt x="2034776" y="935585"/>
                </a:lnTo>
                <a:lnTo>
                  <a:pt x="2036508" y="944166"/>
                </a:lnTo>
                <a:lnTo>
                  <a:pt x="2041231" y="951169"/>
                </a:lnTo>
                <a:lnTo>
                  <a:pt x="2048232" y="955889"/>
                </a:lnTo>
                <a:lnTo>
                  <a:pt x="2056801" y="957620"/>
                </a:lnTo>
                <a:close/>
              </a:path>
              <a:path w="5001260" h="959485">
                <a:moveTo>
                  <a:pt x="1762752" y="957620"/>
                </a:moveTo>
                <a:lnTo>
                  <a:pt x="1771322" y="955889"/>
                </a:lnTo>
                <a:lnTo>
                  <a:pt x="1778315" y="951169"/>
                </a:lnTo>
                <a:lnTo>
                  <a:pt x="1783027" y="944166"/>
                </a:lnTo>
                <a:lnTo>
                  <a:pt x="1784754" y="935585"/>
                </a:lnTo>
                <a:lnTo>
                  <a:pt x="1783027" y="927005"/>
                </a:lnTo>
                <a:lnTo>
                  <a:pt x="1778315" y="920001"/>
                </a:lnTo>
                <a:lnTo>
                  <a:pt x="1771322" y="915281"/>
                </a:lnTo>
                <a:lnTo>
                  <a:pt x="1762752" y="913551"/>
                </a:lnTo>
                <a:lnTo>
                  <a:pt x="1754177" y="915281"/>
                </a:lnTo>
                <a:lnTo>
                  <a:pt x="1747173" y="920001"/>
                </a:lnTo>
                <a:lnTo>
                  <a:pt x="1742450" y="927005"/>
                </a:lnTo>
                <a:lnTo>
                  <a:pt x="1740717" y="935585"/>
                </a:lnTo>
                <a:lnTo>
                  <a:pt x="1742450" y="944166"/>
                </a:lnTo>
                <a:lnTo>
                  <a:pt x="1747173" y="951169"/>
                </a:lnTo>
                <a:lnTo>
                  <a:pt x="1754177" y="955889"/>
                </a:lnTo>
                <a:lnTo>
                  <a:pt x="1762752" y="957620"/>
                </a:lnTo>
                <a:close/>
              </a:path>
              <a:path w="5001260" h="959485">
                <a:moveTo>
                  <a:pt x="1468696" y="959256"/>
                </a:moveTo>
                <a:lnTo>
                  <a:pt x="1477896" y="957397"/>
                </a:lnTo>
                <a:lnTo>
                  <a:pt x="1485411" y="952326"/>
                </a:lnTo>
                <a:lnTo>
                  <a:pt x="1490479" y="944807"/>
                </a:lnTo>
                <a:lnTo>
                  <a:pt x="1492337" y="935602"/>
                </a:lnTo>
                <a:lnTo>
                  <a:pt x="1490479" y="926397"/>
                </a:lnTo>
                <a:lnTo>
                  <a:pt x="1485411" y="918879"/>
                </a:lnTo>
                <a:lnTo>
                  <a:pt x="1477896" y="913810"/>
                </a:lnTo>
                <a:lnTo>
                  <a:pt x="1468696" y="911951"/>
                </a:lnTo>
                <a:lnTo>
                  <a:pt x="1459497" y="913810"/>
                </a:lnTo>
                <a:lnTo>
                  <a:pt x="1451982" y="918879"/>
                </a:lnTo>
                <a:lnTo>
                  <a:pt x="1446914" y="926397"/>
                </a:lnTo>
                <a:lnTo>
                  <a:pt x="1445055" y="935602"/>
                </a:lnTo>
                <a:lnTo>
                  <a:pt x="1446914" y="944807"/>
                </a:lnTo>
                <a:lnTo>
                  <a:pt x="1451982" y="952326"/>
                </a:lnTo>
                <a:lnTo>
                  <a:pt x="1459497" y="957397"/>
                </a:lnTo>
                <a:lnTo>
                  <a:pt x="1468696" y="959256"/>
                </a:lnTo>
                <a:close/>
              </a:path>
              <a:path w="5001260" h="959485">
                <a:moveTo>
                  <a:pt x="1174640" y="957620"/>
                </a:moveTo>
                <a:lnTo>
                  <a:pt x="1183210" y="955889"/>
                </a:lnTo>
                <a:lnTo>
                  <a:pt x="1190203" y="951169"/>
                </a:lnTo>
                <a:lnTo>
                  <a:pt x="1194915" y="944166"/>
                </a:lnTo>
                <a:lnTo>
                  <a:pt x="1196642" y="935585"/>
                </a:lnTo>
                <a:lnTo>
                  <a:pt x="1194915" y="927005"/>
                </a:lnTo>
                <a:lnTo>
                  <a:pt x="1190203" y="920001"/>
                </a:lnTo>
                <a:lnTo>
                  <a:pt x="1183210" y="915281"/>
                </a:lnTo>
                <a:lnTo>
                  <a:pt x="1174640" y="913551"/>
                </a:lnTo>
                <a:lnTo>
                  <a:pt x="1166052" y="915281"/>
                </a:lnTo>
                <a:lnTo>
                  <a:pt x="1159049" y="920001"/>
                </a:lnTo>
                <a:lnTo>
                  <a:pt x="1154334" y="927005"/>
                </a:lnTo>
                <a:lnTo>
                  <a:pt x="1152606" y="935585"/>
                </a:lnTo>
                <a:lnTo>
                  <a:pt x="1154338" y="944166"/>
                </a:lnTo>
                <a:lnTo>
                  <a:pt x="1159062" y="951169"/>
                </a:lnTo>
                <a:lnTo>
                  <a:pt x="1166066" y="955889"/>
                </a:lnTo>
                <a:lnTo>
                  <a:pt x="1174640" y="957620"/>
                </a:lnTo>
                <a:close/>
              </a:path>
              <a:path w="5001260" h="959485">
                <a:moveTo>
                  <a:pt x="880585" y="955171"/>
                </a:moveTo>
                <a:lnTo>
                  <a:pt x="888195" y="953632"/>
                </a:lnTo>
                <a:lnTo>
                  <a:pt x="894418" y="949436"/>
                </a:lnTo>
                <a:lnTo>
                  <a:pt x="898619" y="943210"/>
                </a:lnTo>
                <a:lnTo>
                  <a:pt x="900160" y="935585"/>
                </a:lnTo>
                <a:lnTo>
                  <a:pt x="898619" y="927961"/>
                </a:lnTo>
                <a:lnTo>
                  <a:pt x="894418" y="921737"/>
                </a:lnTo>
                <a:lnTo>
                  <a:pt x="888195" y="917542"/>
                </a:lnTo>
                <a:lnTo>
                  <a:pt x="880585" y="916004"/>
                </a:lnTo>
                <a:lnTo>
                  <a:pt x="872961" y="917542"/>
                </a:lnTo>
                <a:lnTo>
                  <a:pt x="866739" y="921737"/>
                </a:lnTo>
                <a:lnTo>
                  <a:pt x="862546" y="927961"/>
                </a:lnTo>
                <a:lnTo>
                  <a:pt x="861009" y="935585"/>
                </a:lnTo>
                <a:lnTo>
                  <a:pt x="862546" y="943210"/>
                </a:lnTo>
                <a:lnTo>
                  <a:pt x="866739" y="949436"/>
                </a:lnTo>
                <a:lnTo>
                  <a:pt x="872961" y="953632"/>
                </a:lnTo>
                <a:lnTo>
                  <a:pt x="880585" y="955171"/>
                </a:lnTo>
                <a:close/>
              </a:path>
              <a:path w="5001260" h="959485">
                <a:moveTo>
                  <a:pt x="577971" y="951082"/>
                </a:moveTo>
                <a:lnTo>
                  <a:pt x="595054" y="951082"/>
                </a:lnTo>
                <a:lnTo>
                  <a:pt x="602006" y="944134"/>
                </a:lnTo>
                <a:lnTo>
                  <a:pt x="602006" y="927037"/>
                </a:lnTo>
                <a:lnTo>
                  <a:pt x="595054" y="920089"/>
                </a:lnTo>
                <a:lnTo>
                  <a:pt x="577971" y="920089"/>
                </a:lnTo>
                <a:lnTo>
                  <a:pt x="571020" y="927037"/>
                </a:lnTo>
                <a:lnTo>
                  <a:pt x="571020" y="944134"/>
                </a:lnTo>
                <a:lnTo>
                  <a:pt x="577971" y="951082"/>
                </a:lnTo>
                <a:close/>
              </a:path>
              <a:path w="5001260" h="959485">
                <a:moveTo>
                  <a:pt x="287063" y="945380"/>
                </a:moveTo>
                <a:lnTo>
                  <a:pt x="297851" y="945380"/>
                </a:lnTo>
                <a:lnTo>
                  <a:pt x="302245" y="940996"/>
                </a:lnTo>
                <a:lnTo>
                  <a:pt x="302245" y="930175"/>
                </a:lnTo>
                <a:lnTo>
                  <a:pt x="297851" y="925794"/>
                </a:lnTo>
                <a:lnTo>
                  <a:pt x="287063" y="925794"/>
                </a:lnTo>
                <a:lnTo>
                  <a:pt x="282669" y="930175"/>
                </a:lnTo>
                <a:lnTo>
                  <a:pt x="282669" y="940996"/>
                </a:lnTo>
                <a:lnTo>
                  <a:pt x="287063" y="945380"/>
                </a:lnTo>
                <a:close/>
              </a:path>
              <a:path w="5001260" h="959485">
                <a:moveTo>
                  <a:pt x="0" y="938855"/>
                </a:moveTo>
                <a:lnTo>
                  <a:pt x="221" y="938855"/>
                </a:lnTo>
                <a:lnTo>
                  <a:pt x="1664" y="937399"/>
                </a:lnTo>
                <a:lnTo>
                  <a:pt x="1664" y="933772"/>
                </a:lnTo>
                <a:lnTo>
                  <a:pt x="221" y="932316"/>
                </a:lnTo>
                <a:lnTo>
                  <a:pt x="0" y="932316"/>
                </a:lnTo>
                <a:lnTo>
                  <a:pt x="0" y="938855"/>
                </a:lnTo>
                <a:close/>
              </a:path>
            </a:pathLst>
          </a:custGeom>
          <a:solidFill>
            <a:srgbClr val="FE4000"/>
          </a:solidFill>
        </p:spPr>
        <p:txBody>
          <a:bodyPr wrap="square" lIns="0" tIns="0" rIns="0" bIns="0" rtlCol="0"/>
          <a:lstStyle/>
          <a:p>
            <a:endParaRPr lang="pt-BR" noProof="0"/>
          </a:p>
        </p:txBody>
      </p:sp>
      <p:pic>
        <p:nvPicPr>
          <p:cNvPr id="14" name="object 7">
            <a:extLst>
              <a:ext uri="{FF2B5EF4-FFF2-40B4-BE49-F238E27FC236}">
                <a16:creationId xmlns:a16="http://schemas.microsoft.com/office/drawing/2014/main" id="{71DE5766-F89E-6255-76D1-1AECA3055688}"/>
              </a:ext>
            </a:extLst>
          </p:cNvPr>
          <p:cNvPicPr/>
          <p:nvPr/>
        </p:nvPicPr>
        <p:blipFill>
          <a:blip r:embed="rId2" cstate="print"/>
          <a:stretch>
            <a:fillRect/>
          </a:stretch>
        </p:blipFill>
        <p:spPr>
          <a:xfrm>
            <a:off x="2006" y="2005"/>
            <a:ext cx="8067674" cy="10286999"/>
          </a:xfrm>
          <a:prstGeom prst="rect">
            <a:avLst/>
          </a:prstGeom>
        </p:spPr>
      </p:pic>
      <p:sp>
        <p:nvSpPr>
          <p:cNvPr id="15" name="CaixaDeTexto 14">
            <a:extLst>
              <a:ext uri="{FF2B5EF4-FFF2-40B4-BE49-F238E27FC236}">
                <a16:creationId xmlns:a16="http://schemas.microsoft.com/office/drawing/2014/main" id="{DF7BDACC-6802-0E35-AB4C-ECB29631EAA9}"/>
              </a:ext>
            </a:extLst>
          </p:cNvPr>
          <p:cNvSpPr txBox="1"/>
          <p:nvPr/>
        </p:nvSpPr>
        <p:spPr>
          <a:xfrm>
            <a:off x="9148471" y="3271086"/>
            <a:ext cx="8082213" cy="67864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pt-BR" sz="2800" b="1">
                <a:solidFill>
                  <a:srgbClr val="E68D19"/>
                </a:solidFill>
                <a:latin typeface="Verdana"/>
                <a:ea typeface="Verdana"/>
              </a:rPr>
              <a:t>Falta de Personalização:</a:t>
            </a:r>
            <a:r>
              <a:rPr lang="pt-BR" sz="2800">
                <a:solidFill>
                  <a:schemeClr val="bg1"/>
                </a:solidFill>
                <a:latin typeface="Verdana"/>
                <a:ea typeface="Verdana"/>
              </a:rPr>
              <a:t> Os aplicativos existentes raramente se adaptam às necessidades </a:t>
            </a:r>
            <a:r>
              <a:rPr lang="pt-BR" sz="2800" noProof="0">
                <a:solidFill>
                  <a:schemeClr val="bg1"/>
                </a:solidFill>
                <a:latin typeface="Verdana"/>
                <a:ea typeface="Verdana"/>
              </a:rPr>
              <a:t>e </a:t>
            </a:r>
            <a:r>
              <a:rPr lang="pt-BR" sz="2800">
                <a:solidFill>
                  <a:schemeClr val="bg1"/>
                </a:solidFill>
                <a:latin typeface="Verdana"/>
                <a:ea typeface="Verdana"/>
              </a:rPr>
              <a:t>objetivos individuais de cada usuário.</a:t>
            </a:r>
            <a:endParaRPr lang="pt-BR" sz="2800">
              <a:solidFill>
                <a:schemeClr val="bg1"/>
              </a:solidFill>
            </a:endParaRPr>
          </a:p>
          <a:p>
            <a:pPr algn="just"/>
            <a:endParaRPr lang="pt-BR" sz="2800">
              <a:solidFill>
                <a:schemeClr val="bg1"/>
              </a:solidFill>
              <a:latin typeface="Verdana"/>
              <a:ea typeface="Verdana"/>
            </a:endParaRPr>
          </a:p>
          <a:p>
            <a:pPr marL="457200" indent="-457200" algn="just">
              <a:buFont typeface="Arial"/>
              <a:buChar char="•"/>
            </a:pPr>
            <a:r>
              <a:rPr lang="pt-BR" sz="2800" b="1">
                <a:solidFill>
                  <a:srgbClr val="E68D19"/>
                </a:solidFill>
                <a:latin typeface="Verdana"/>
                <a:ea typeface="Verdana"/>
              </a:rPr>
              <a:t>Acompanhamento Inadequado:</a:t>
            </a:r>
            <a:r>
              <a:rPr lang="pt-BR" sz="2800">
                <a:solidFill>
                  <a:schemeClr val="bg1"/>
                </a:solidFill>
                <a:latin typeface="Verdana"/>
                <a:ea typeface="Verdana"/>
              </a:rPr>
              <a:t> Ausência de um suporte próximo e profissional para corrigir, orientar e garantir a execução correta dos exercícios.</a:t>
            </a:r>
          </a:p>
          <a:p>
            <a:pPr algn="just"/>
            <a:endParaRPr lang="pt-BR" sz="2800">
              <a:solidFill>
                <a:schemeClr val="bg1"/>
              </a:solidFill>
              <a:latin typeface="Verdana"/>
              <a:ea typeface="Verdana"/>
            </a:endParaRPr>
          </a:p>
          <a:p>
            <a:pPr marL="457200" indent="-457200" algn="just">
              <a:buFont typeface="Arial"/>
              <a:buChar char="•"/>
            </a:pPr>
            <a:r>
              <a:rPr lang="pt-BR" sz="2800" b="1">
                <a:solidFill>
                  <a:srgbClr val="E68D19"/>
                </a:solidFill>
                <a:latin typeface="Verdana"/>
                <a:ea typeface="Verdana"/>
              </a:rPr>
              <a:t>Interfaces Pouco Intuitivas:</a:t>
            </a:r>
            <a:r>
              <a:rPr lang="pt-BR" sz="2800">
                <a:solidFill>
                  <a:schemeClr val="bg1"/>
                </a:solidFill>
                <a:latin typeface="Verdana"/>
                <a:ea typeface="Verdana"/>
              </a:rPr>
              <a:t> Aplicativos com navegação complexa e confusa dificultam a experiência do usuário.</a:t>
            </a:r>
          </a:p>
        </p:txBody>
      </p:sp>
      <p:sp>
        <p:nvSpPr>
          <p:cNvPr id="6" name="Slide Number Placeholder 5">
            <a:extLst>
              <a:ext uri="{FF2B5EF4-FFF2-40B4-BE49-F238E27FC236}">
                <a16:creationId xmlns:a16="http://schemas.microsoft.com/office/drawing/2014/main" id="{6442411E-69F3-F2EC-2403-034E53AC1019}"/>
              </a:ext>
            </a:extLst>
          </p:cNvPr>
          <p:cNvSpPr>
            <a:spLocks noGrp="1"/>
          </p:cNvSpPr>
          <p:nvPr>
            <p:ph type="sldNum" sz="quarter" idx="7"/>
          </p:nvPr>
        </p:nvSpPr>
        <p:spPr>
          <a:xfrm>
            <a:off x="13659486" y="9138285"/>
            <a:ext cx="4206240" cy="923330"/>
          </a:xfrm>
        </p:spPr>
        <p:txBody>
          <a:bodyPr wrap="square" lIns="0" tIns="0" rIns="0" bIns="0" anchor="t">
            <a:spAutoFit/>
          </a:bodyPr>
          <a:lstStyle/>
          <a:p>
            <a:fld id="{B6F15528-21DE-4FAA-801E-634DDDAF4B2B}" type="slidenum">
              <a:rPr lang="pt-BR" sz="6000" noProof="0" dirty="0">
                <a:solidFill>
                  <a:schemeClr val="bg1"/>
                </a:solidFill>
              </a:rPr>
              <a:t>6</a:t>
            </a:fld>
            <a:endParaRPr lang="pt-BR" sz="6000" noProof="0">
              <a:solidFill>
                <a:schemeClr val="bg1"/>
              </a:solidFill>
            </a:endParaRPr>
          </a:p>
        </p:txBody>
      </p:sp>
      <p:sp>
        <p:nvSpPr>
          <p:cNvPr id="16" name="object 6">
            <a:extLst>
              <a:ext uri="{FF2B5EF4-FFF2-40B4-BE49-F238E27FC236}">
                <a16:creationId xmlns:a16="http://schemas.microsoft.com/office/drawing/2014/main" id="{3E2F1FF5-FD2D-9E72-F116-9693E5D3EF14}"/>
              </a:ext>
            </a:extLst>
          </p:cNvPr>
          <p:cNvSpPr txBox="1">
            <a:spLocks/>
          </p:cNvSpPr>
          <p:nvPr/>
        </p:nvSpPr>
        <p:spPr>
          <a:xfrm>
            <a:off x="9047890" y="1342757"/>
            <a:ext cx="8374924" cy="1653657"/>
          </a:xfrm>
          <a:prstGeom prst="rect">
            <a:avLst/>
          </a:prstGeom>
        </p:spPr>
        <p:txBody>
          <a:bodyPr vert="horz" wrap="square" lIns="0" tIns="14604" rIns="0" bIns="0" rtlCol="0" anchor="t">
            <a:spAutoFit/>
          </a:bodyPr>
          <a:lstStyle>
            <a:lvl1pPr>
              <a:defRPr sz="2900" b="0" i="0">
                <a:solidFill>
                  <a:schemeClr val="bg1"/>
                </a:solidFill>
                <a:latin typeface="Verdana"/>
                <a:ea typeface="+mj-ea"/>
                <a:cs typeface="Verdana"/>
              </a:defRPr>
            </a:lvl1pPr>
          </a:lstStyle>
          <a:p>
            <a:pPr marL="12700">
              <a:spcBef>
                <a:spcPts val="114"/>
              </a:spcBef>
            </a:pPr>
            <a:r>
              <a:rPr lang="pt-BR" sz="10650" spc="-300">
                <a:latin typeface="Trebuchet MS"/>
                <a:cs typeface="Trebuchet MS"/>
              </a:rPr>
              <a:t>O </a:t>
            </a:r>
            <a:r>
              <a:rPr lang="pt-BR" sz="10650" spc="-300">
                <a:solidFill>
                  <a:srgbClr val="E68D19"/>
                </a:solidFill>
                <a:latin typeface="Trebuchet MS"/>
                <a:cs typeface="Trebuchet MS"/>
              </a:rPr>
              <a:t>Problema</a:t>
            </a:r>
            <a:endParaRPr lang="pt-BR" sz="10650" spc="-300" noProof="0">
              <a:solidFill>
                <a:srgbClr val="E68D19"/>
              </a:solidFill>
              <a:latin typeface="Trebuchet MS"/>
              <a:cs typeface="Trebuchet MS"/>
            </a:endParaRPr>
          </a:p>
        </p:txBody>
      </p:sp>
      <p:sp>
        <p:nvSpPr>
          <p:cNvPr id="19" name="object 13">
            <a:extLst>
              <a:ext uri="{FF2B5EF4-FFF2-40B4-BE49-F238E27FC236}">
                <a16:creationId xmlns:a16="http://schemas.microsoft.com/office/drawing/2014/main" id="{AA47CA67-09F0-4417-AC1A-8E216AA9FB42}"/>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4B52-132F-49DF-DF3A-AC6EC86C7F0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811799-6FE8-3A65-1171-19B5CCAD8CA1}"/>
              </a:ext>
            </a:extLst>
          </p:cNvPr>
          <p:cNvSpPr>
            <a:spLocks noGrp="1"/>
          </p:cNvSpPr>
          <p:nvPr>
            <p:ph type="sldNum" sz="quarter" idx="7"/>
          </p:nvPr>
        </p:nvSpPr>
        <p:spPr>
          <a:xfrm>
            <a:off x="13009706" y="9192479"/>
            <a:ext cx="4206240" cy="923330"/>
          </a:xfrm>
        </p:spPr>
        <p:txBody>
          <a:bodyPr wrap="square" lIns="0" tIns="0" rIns="0" bIns="0" anchor="t">
            <a:spAutoFit/>
          </a:bodyPr>
          <a:lstStyle/>
          <a:p>
            <a:r>
              <a:rPr lang="pt-BR" sz="6000" dirty="0">
                <a:solidFill>
                  <a:schemeClr val="bg1"/>
                </a:solidFill>
              </a:rPr>
              <a:t>60</a:t>
            </a:r>
          </a:p>
        </p:txBody>
      </p:sp>
      <p:sp>
        <p:nvSpPr>
          <p:cNvPr id="3" name="object 2">
            <a:extLst>
              <a:ext uri="{FF2B5EF4-FFF2-40B4-BE49-F238E27FC236}">
                <a16:creationId xmlns:a16="http://schemas.microsoft.com/office/drawing/2014/main" id="{84A5C211-6A1B-CF20-02F2-89F94BE64EE1}"/>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8" name="object 13">
            <a:extLst>
              <a:ext uri="{FF2B5EF4-FFF2-40B4-BE49-F238E27FC236}">
                <a16:creationId xmlns:a16="http://schemas.microsoft.com/office/drawing/2014/main" id="{E5B1B011-63EC-C29D-11D6-B9B489EEED74}"/>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6" name="CaixaDeTexto 5">
            <a:extLst>
              <a:ext uri="{FF2B5EF4-FFF2-40B4-BE49-F238E27FC236}">
                <a16:creationId xmlns:a16="http://schemas.microsoft.com/office/drawing/2014/main" id="{B78F5673-86BF-FBEF-5173-5709A5ECB205}"/>
              </a:ext>
            </a:extLst>
          </p:cNvPr>
          <p:cNvSpPr txBox="1"/>
          <p:nvPr/>
        </p:nvSpPr>
        <p:spPr>
          <a:xfrm>
            <a:off x="553453" y="5772150"/>
            <a:ext cx="16083213"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FFFF"/>
                </a:solidFill>
                <a:latin typeface="Verdana"/>
                <a:ea typeface="Verdana"/>
              </a:rPr>
              <a:t>https://unimaranhao-my.sharepoint.com/:p:/r/personal/hugo_samuel_discente_ufma_br/_layouts/15/doc2.aspx?sourcedoc=%7B6C96EF44-5A90-440E-BA78-A5DFE6F25FEE%7D&amp;file=Red%20and%20White%20Bold%20Gym%20Presentation%20(1)%203.pptx&amp;action=edit&amp;mobileredirect=true&amp;ct=1750702756462&amp;wdOrigin=OFFICECOM-WEB.START.UPLOAD&amp;cid=cfdc456c-ff8f-4987-99db-bf444f024713&amp;wdPreviousSessionSrc=HarmonyWeb&amp;wdPreviousSession=a88a1627-d075-41aa-be07-82ea30a124f8</a:t>
            </a:r>
          </a:p>
        </p:txBody>
      </p:sp>
      <p:sp>
        <p:nvSpPr>
          <p:cNvPr id="7" name="CaixaDeTexto 6">
            <a:extLst>
              <a:ext uri="{FF2B5EF4-FFF2-40B4-BE49-F238E27FC236}">
                <a16:creationId xmlns:a16="http://schemas.microsoft.com/office/drawing/2014/main" id="{7D3DFFF6-CD1E-B37D-4319-27CC2539DBFD}"/>
              </a:ext>
            </a:extLst>
          </p:cNvPr>
          <p:cNvSpPr txBox="1"/>
          <p:nvPr/>
        </p:nvSpPr>
        <p:spPr>
          <a:xfrm>
            <a:off x="553453" y="3395913"/>
            <a:ext cx="72099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latin typeface="Verdana"/>
                <a:ea typeface="Verdana"/>
                <a:hlinkClick r:id="rId2">
                  <a:extLst>
                    <a:ext uri="{A12FA001-AC4F-418D-AE19-62706E023703}">
                      <ahyp:hlinkClr xmlns:ahyp="http://schemas.microsoft.com/office/drawing/2018/hyperlinkcolor" val="tx"/>
                    </a:ext>
                  </a:extLst>
                </a:hlinkClick>
              </a:rPr>
              <a:t>FITAI_apresentacao_implementacao</a:t>
            </a:r>
            <a:endParaRPr lang="en-US" sz="2800">
              <a:solidFill>
                <a:srgbClr val="FFFFFF"/>
              </a:solidFill>
              <a:latin typeface="Verdana"/>
              <a:ea typeface="Verdana"/>
            </a:endParaRPr>
          </a:p>
        </p:txBody>
      </p:sp>
      <p:sp>
        <p:nvSpPr>
          <p:cNvPr id="9" name="CaixaDeTexto 8">
            <a:extLst>
              <a:ext uri="{FF2B5EF4-FFF2-40B4-BE49-F238E27FC236}">
                <a16:creationId xmlns:a16="http://schemas.microsoft.com/office/drawing/2014/main" id="{2C87B5D9-84FF-65E2-45E0-8E7E2D40F9CF}"/>
              </a:ext>
            </a:extLst>
          </p:cNvPr>
          <p:cNvSpPr txBox="1"/>
          <p:nvPr/>
        </p:nvSpPr>
        <p:spPr>
          <a:xfrm>
            <a:off x="554490" y="750001"/>
            <a:ext cx="1242602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9600" dirty="0">
                <a:solidFill>
                  <a:schemeClr val="bg1"/>
                </a:solidFill>
                <a:latin typeface="Trebuchet MS"/>
              </a:rPr>
              <a:t>Links</a:t>
            </a:r>
          </a:p>
        </p:txBody>
      </p:sp>
      <p:sp>
        <p:nvSpPr>
          <p:cNvPr id="11" name="CaixaDeTexto 10">
            <a:extLst>
              <a:ext uri="{FF2B5EF4-FFF2-40B4-BE49-F238E27FC236}">
                <a16:creationId xmlns:a16="http://schemas.microsoft.com/office/drawing/2014/main" id="{411F30F6-56BC-E196-78A0-BBD8E95E8A3D}"/>
              </a:ext>
            </a:extLst>
          </p:cNvPr>
          <p:cNvSpPr txBox="1"/>
          <p:nvPr/>
        </p:nvSpPr>
        <p:spPr>
          <a:xfrm>
            <a:off x="556460" y="287253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b="1">
                <a:solidFill>
                  <a:srgbClr val="E78C2B"/>
                </a:solidFill>
                <a:latin typeface="Verdana"/>
                <a:ea typeface="Verdana"/>
              </a:rPr>
              <a:t>Aperte aqui:</a:t>
            </a:r>
            <a:endParaRPr lang="pt-BR" sz="2800" b="1" dirty="0">
              <a:solidFill>
                <a:srgbClr val="E78C2B"/>
              </a:solidFill>
              <a:latin typeface="Verdana"/>
              <a:ea typeface="Verdana"/>
            </a:endParaRPr>
          </a:p>
        </p:txBody>
      </p:sp>
      <p:sp>
        <p:nvSpPr>
          <p:cNvPr id="12" name="CaixaDeTexto 11">
            <a:extLst>
              <a:ext uri="{FF2B5EF4-FFF2-40B4-BE49-F238E27FC236}">
                <a16:creationId xmlns:a16="http://schemas.microsoft.com/office/drawing/2014/main" id="{007BF1A3-4A58-48D3-300F-BB72B88F9FEF}"/>
              </a:ext>
            </a:extLst>
          </p:cNvPr>
          <p:cNvSpPr txBox="1"/>
          <p:nvPr/>
        </p:nvSpPr>
        <p:spPr>
          <a:xfrm>
            <a:off x="556459" y="5248775"/>
            <a:ext cx="93756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b="1" dirty="0">
                <a:solidFill>
                  <a:srgbClr val="E78C2B"/>
                </a:solidFill>
                <a:latin typeface="Verdana"/>
                <a:ea typeface="Verdana"/>
              </a:rPr>
              <a:t>Ou copie e cole esse endereço no navegador:</a:t>
            </a:r>
            <a:endParaRPr lang="pt-BR" dirty="0"/>
          </a:p>
        </p:txBody>
      </p:sp>
    </p:spTree>
    <p:extLst>
      <p:ext uri="{BB962C8B-B14F-4D97-AF65-F5344CB8AC3E}">
        <p14:creationId xmlns:p14="http://schemas.microsoft.com/office/powerpoint/2010/main" val="3470303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5" name="object 5"/>
          <p:cNvSpPr/>
          <p:nvPr/>
        </p:nvSpPr>
        <p:spPr>
          <a:xfrm>
            <a:off x="712871" y="6155852"/>
            <a:ext cx="1104900" cy="1104900"/>
          </a:xfrm>
          <a:custGeom>
            <a:avLst/>
            <a:gdLst/>
            <a:ahLst/>
            <a:cxnLst/>
            <a:rect l="l" t="t" r="r" b="b"/>
            <a:pathLst>
              <a:path w="1104900" h="1104900">
                <a:moveTo>
                  <a:pt x="552449" y="1104899"/>
                </a:moveTo>
                <a:lnTo>
                  <a:pt x="504839" y="1102868"/>
                </a:lnTo>
                <a:lnTo>
                  <a:pt x="458342" y="1096887"/>
                </a:lnTo>
                <a:lnTo>
                  <a:pt x="413125" y="1087121"/>
                </a:lnTo>
                <a:lnTo>
                  <a:pt x="369357" y="1073739"/>
                </a:lnTo>
                <a:lnTo>
                  <a:pt x="327202" y="1056906"/>
                </a:lnTo>
                <a:lnTo>
                  <a:pt x="286829" y="1036791"/>
                </a:lnTo>
                <a:lnTo>
                  <a:pt x="248404" y="1013559"/>
                </a:lnTo>
                <a:lnTo>
                  <a:pt x="212093" y="987377"/>
                </a:lnTo>
                <a:lnTo>
                  <a:pt x="178065" y="958413"/>
                </a:lnTo>
                <a:lnTo>
                  <a:pt x="146486" y="926834"/>
                </a:lnTo>
                <a:lnTo>
                  <a:pt x="117522" y="892806"/>
                </a:lnTo>
                <a:lnTo>
                  <a:pt x="91340" y="856495"/>
                </a:lnTo>
                <a:lnTo>
                  <a:pt x="68108" y="818070"/>
                </a:lnTo>
                <a:lnTo>
                  <a:pt x="47988" y="777686"/>
                </a:lnTo>
                <a:lnTo>
                  <a:pt x="31160" y="735542"/>
                </a:lnTo>
                <a:lnTo>
                  <a:pt x="17778" y="691773"/>
                </a:lnTo>
                <a:lnTo>
                  <a:pt x="8012" y="646557"/>
                </a:lnTo>
                <a:lnTo>
                  <a:pt x="2083" y="600465"/>
                </a:lnTo>
                <a:lnTo>
                  <a:pt x="0" y="552449"/>
                </a:lnTo>
                <a:lnTo>
                  <a:pt x="2030" y="504839"/>
                </a:lnTo>
                <a:lnTo>
                  <a:pt x="7904" y="459182"/>
                </a:lnTo>
                <a:lnTo>
                  <a:pt x="8012" y="458342"/>
                </a:lnTo>
                <a:lnTo>
                  <a:pt x="17778" y="413126"/>
                </a:lnTo>
                <a:lnTo>
                  <a:pt x="31160" y="369357"/>
                </a:lnTo>
                <a:lnTo>
                  <a:pt x="47993" y="327202"/>
                </a:lnTo>
                <a:lnTo>
                  <a:pt x="68108" y="286829"/>
                </a:lnTo>
                <a:lnTo>
                  <a:pt x="91340" y="248404"/>
                </a:lnTo>
                <a:lnTo>
                  <a:pt x="117522" y="212093"/>
                </a:lnTo>
                <a:lnTo>
                  <a:pt x="146486" y="178065"/>
                </a:lnTo>
                <a:lnTo>
                  <a:pt x="178065" y="146486"/>
                </a:lnTo>
                <a:lnTo>
                  <a:pt x="212093" y="117522"/>
                </a:lnTo>
                <a:lnTo>
                  <a:pt x="248404" y="91340"/>
                </a:lnTo>
                <a:lnTo>
                  <a:pt x="286829" y="68108"/>
                </a:lnTo>
                <a:lnTo>
                  <a:pt x="327202" y="47993"/>
                </a:lnTo>
                <a:lnTo>
                  <a:pt x="369357" y="31160"/>
                </a:lnTo>
                <a:lnTo>
                  <a:pt x="413125" y="17778"/>
                </a:lnTo>
                <a:lnTo>
                  <a:pt x="458342" y="8012"/>
                </a:lnTo>
                <a:lnTo>
                  <a:pt x="504839" y="2030"/>
                </a:lnTo>
                <a:lnTo>
                  <a:pt x="552449" y="0"/>
                </a:lnTo>
                <a:lnTo>
                  <a:pt x="600060" y="2030"/>
                </a:lnTo>
                <a:lnTo>
                  <a:pt x="646557" y="8012"/>
                </a:lnTo>
                <a:lnTo>
                  <a:pt x="691773" y="17778"/>
                </a:lnTo>
                <a:lnTo>
                  <a:pt x="735542" y="31160"/>
                </a:lnTo>
                <a:lnTo>
                  <a:pt x="777697" y="47993"/>
                </a:lnTo>
                <a:lnTo>
                  <a:pt x="787732" y="52992"/>
                </a:lnTo>
                <a:lnTo>
                  <a:pt x="552449" y="52992"/>
                </a:lnTo>
                <a:lnTo>
                  <a:pt x="504434" y="55284"/>
                </a:lnTo>
                <a:lnTo>
                  <a:pt x="457691" y="62018"/>
                </a:lnTo>
                <a:lnTo>
                  <a:pt x="412432" y="72984"/>
                </a:lnTo>
                <a:lnTo>
                  <a:pt x="368869" y="87969"/>
                </a:lnTo>
                <a:lnTo>
                  <a:pt x="327213" y="106763"/>
                </a:lnTo>
                <a:lnTo>
                  <a:pt x="287675" y="129154"/>
                </a:lnTo>
                <a:lnTo>
                  <a:pt x="250467" y="154932"/>
                </a:lnTo>
                <a:lnTo>
                  <a:pt x="215799" y="183884"/>
                </a:lnTo>
                <a:lnTo>
                  <a:pt x="183884" y="215799"/>
                </a:lnTo>
                <a:lnTo>
                  <a:pt x="154932" y="250467"/>
                </a:lnTo>
                <a:lnTo>
                  <a:pt x="129154" y="287675"/>
                </a:lnTo>
                <a:lnTo>
                  <a:pt x="106769" y="327202"/>
                </a:lnTo>
                <a:lnTo>
                  <a:pt x="87969" y="368869"/>
                </a:lnTo>
                <a:lnTo>
                  <a:pt x="72984" y="412432"/>
                </a:lnTo>
                <a:lnTo>
                  <a:pt x="62018" y="457691"/>
                </a:lnTo>
                <a:lnTo>
                  <a:pt x="55284" y="504434"/>
                </a:lnTo>
                <a:lnTo>
                  <a:pt x="52992" y="552449"/>
                </a:lnTo>
                <a:lnTo>
                  <a:pt x="55142" y="597493"/>
                </a:lnTo>
                <a:lnTo>
                  <a:pt x="55265" y="600060"/>
                </a:lnTo>
                <a:lnTo>
                  <a:pt x="55284" y="600465"/>
                </a:lnTo>
                <a:lnTo>
                  <a:pt x="61924" y="646557"/>
                </a:lnTo>
                <a:lnTo>
                  <a:pt x="62018" y="647208"/>
                </a:lnTo>
                <a:lnTo>
                  <a:pt x="72984" y="692467"/>
                </a:lnTo>
                <a:lnTo>
                  <a:pt x="87969" y="736030"/>
                </a:lnTo>
                <a:lnTo>
                  <a:pt x="106763" y="777686"/>
                </a:lnTo>
                <a:lnTo>
                  <a:pt x="129154" y="817224"/>
                </a:lnTo>
                <a:lnTo>
                  <a:pt x="154932" y="854432"/>
                </a:lnTo>
                <a:lnTo>
                  <a:pt x="183884" y="889100"/>
                </a:lnTo>
                <a:lnTo>
                  <a:pt x="215799" y="921015"/>
                </a:lnTo>
                <a:lnTo>
                  <a:pt x="250467" y="949967"/>
                </a:lnTo>
                <a:lnTo>
                  <a:pt x="287675" y="975745"/>
                </a:lnTo>
                <a:lnTo>
                  <a:pt x="327213" y="998136"/>
                </a:lnTo>
                <a:lnTo>
                  <a:pt x="368869" y="1016930"/>
                </a:lnTo>
                <a:lnTo>
                  <a:pt x="412432" y="1031915"/>
                </a:lnTo>
                <a:lnTo>
                  <a:pt x="457691" y="1042881"/>
                </a:lnTo>
                <a:lnTo>
                  <a:pt x="504434" y="1049615"/>
                </a:lnTo>
                <a:lnTo>
                  <a:pt x="552449" y="1051907"/>
                </a:lnTo>
                <a:lnTo>
                  <a:pt x="787732" y="1051907"/>
                </a:lnTo>
                <a:lnTo>
                  <a:pt x="777697" y="1056906"/>
                </a:lnTo>
                <a:lnTo>
                  <a:pt x="735542" y="1073739"/>
                </a:lnTo>
                <a:lnTo>
                  <a:pt x="691773" y="1087121"/>
                </a:lnTo>
                <a:lnTo>
                  <a:pt x="646557" y="1096887"/>
                </a:lnTo>
                <a:lnTo>
                  <a:pt x="600060" y="1102868"/>
                </a:lnTo>
                <a:lnTo>
                  <a:pt x="552449" y="1104899"/>
                </a:lnTo>
                <a:close/>
              </a:path>
              <a:path w="1104900" h="1104900">
                <a:moveTo>
                  <a:pt x="787732" y="1051907"/>
                </a:moveTo>
                <a:lnTo>
                  <a:pt x="552449" y="1051907"/>
                </a:lnTo>
                <a:lnTo>
                  <a:pt x="600465" y="1049615"/>
                </a:lnTo>
                <a:lnTo>
                  <a:pt x="647208" y="1042881"/>
                </a:lnTo>
                <a:lnTo>
                  <a:pt x="692467" y="1031915"/>
                </a:lnTo>
                <a:lnTo>
                  <a:pt x="736030" y="1016930"/>
                </a:lnTo>
                <a:lnTo>
                  <a:pt x="777686" y="998136"/>
                </a:lnTo>
                <a:lnTo>
                  <a:pt x="817224" y="975745"/>
                </a:lnTo>
                <a:lnTo>
                  <a:pt x="854432" y="949967"/>
                </a:lnTo>
                <a:lnTo>
                  <a:pt x="889100" y="921015"/>
                </a:lnTo>
                <a:lnTo>
                  <a:pt x="921015" y="889100"/>
                </a:lnTo>
                <a:lnTo>
                  <a:pt x="949967" y="854432"/>
                </a:lnTo>
                <a:lnTo>
                  <a:pt x="975745" y="817224"/>
                </a:lnTo>
                <a:lnTo>
                  <a:pt x="998136" y="777686"/>
                </a:lnTo>
                <a:lnTo>
                  <a:pt x="1016930" y="736030"/>
                </a:lnTo>
                <a:lnTo>
                  <a:pt x="1031915" y="692467"/>
                </a:lnTo>
                <a:lnTo>
                  <a:pt x="1042881" y="647208"/>
                </a:lnTo>
                <a:lnTo>
                  <a:pt x="1049615" y="600465"/>
                </a:lnTo>
                <a:lnTo>
                  <a:pt x="1051907" y="552449"/>
                </a:lnTo>
                <a:lnTo>
                  <a:pt x="1049634" y="504839"/>
                </a:lnTo>
                <a:lnTo>
                  <a:pt x="1049615" y="504434"/>
                </a:lnTo>
                <a:lnTo>
                  <a:pt x="1043096" y="459182"/>
                </a:lnTo>
                <a:lnTo>
                  <a:pt x="1042975" y="458342"/>
                </a:lnTo>
                <a:lnTo>
                  <a:pt x="1031915" y="412432"/>
                </a:lnTo>
                <a:lnTo>
                  <a:pt x="1016930" y="368869"/>
                </a:lnTo>
                <a:lnTo>
                  <a:pt x="998130" y="327202"/>
                </a:lnTo>
                <a:lnTo>
                  <a:pt x="975745" y="287675"/>
                </a:lnTo>
                <a:lnTo>
                  <a:pt x="949967" y="250467"/>
                </a:lnTo>
                <a:lnTo>
                  <a:pt x="921015" y="215799"/>
                </a:lnTo>
                <a:lnTo>
                  <a:pt x="889100" y="183884"/>
                </a:lnTo>
                <a:lnTo>
                  <a:pt x="854432" y="154932"/>
                </a:lnTo>
                <a:lnTo>
                  <a:pt x="817224" y="129154"/>
                </a:lnTo>
                <a:lnTo>
                  <a:pt x="777686" y="106763"/>
                </a:lnTo>
                <a:lnTo>
                  <a:pt x="736030" y="87969"/>
                </a:lnTo>
                <a:lnTo>
                  <a:pt x="692467" y="72984"/>
                </a:lnTo>
                <a:lnTo>
                  <a:pt x="647208" y="62018"/>
                </a:lnTo>
                <a:lnTo>
                  <a:pt x="600465" y="55284"/>
                </a:lnTo>
                <a:lnTo>
                  <a:pt x="552449" y="52992"/>
                </a:lnTo>
                <a:lnTo>
                  <a:pt x="787732" y="52992"/>
                </a:lnTo>
                <a:lnTo>
                  <a:pt x="856495" y="91340"/>
                </a:lnTo>
                <a:lnTo>
                  <a:pt x="892806" y="117522"/>
                </a:lnTo>
                <a:lnTo>
                  <a:pt x="926834" y="146486"/>
                </a:lnTo>
                <a:lnTo>
                  <a:pt x="958413" y="178065"/>
                </a:lnTo>
                <a:lnTo>
                  <a:pt x="987377" y="212093"/>
                </a:lnTo>
                <a:lnTo>
                  <a:pt x="1013559" y="248404"/>
                </a:lnTo>
                <a:lnTo>
                  <a:pt x="1036791" y="286829"/>
                </a:lnTo>
                <a:lnTo>
                  <a:pt x="1056906" y="327202"/>
                </a:lnTo>
                <a:lnTo>
                  <a:pt x="1073739" y="369357"/>
                </a:lnTo>
                <a:lnTo>
                  <a:pt x="1087121" y="413126"/>
                </a:lnTo>
                <a:lnTo>
                  <a:pt x="1096887" y="458342"/>
                </a:lnTo>
                <a:lnTo>
                  <a:pt x="1102816" y="504434"/>
                </a:lnTo>
                <a:lnTo>
                  <a:pt x="1104899" y="552449"/>
                </a:lnTo>
                <a:lnTo>
                  <a:pt x="1102978" y="597493"/>
                </a:lnTo>
                <a:lnTo>
                  <a:pt x="1096887" y="646557"/>
                </a:lnTo>
                <a:lnTo>
                  <a:pt x="1087121" y="691773"/>
                </a:lnTo>
                <a:lnTo>
                  <a:pt x="1073739" y="735542"/>
                </a:lnTo>
                <a:lnTo>
                  <a:pt x="1056911" y="777686"/>
                </a:lnTo>
                <a:lnTo>
                  <a:pt x="1036791" y="818070"/>
                </a:lnTo>
                <a:lnTo>
                  <a:pt x="1013559" y="856495"/>
                </a:lnTo>
                <a:lnTo>
                  <a:pt x="987377" y="892806"/>
                </a:lnTo>
                <a:lnTo>
                  <a:pt x="958413" y="926834"/>
                </a:lnTo>
                <a:lnTo>
                  <a:pt x="926834" y="958413"/>
                </a:lnTo>
                <a:lnTo>
                  <a:pt x="892806" y="987377"/>
                </a:lnTo>
                <a:lnTo>
                  <a:pt x="856495" y="1013559"/>
                </a:lnTo>
                <a:lnTo>
                  <a:pt x="818070" y="1036791"/>
                </a:lnTo>
                <a:lnTo>
                  <a:pt x="787732" y="1051907"/>
                </a:lnTo>
                <a:close/>
              </a:path>
              <a:path w="1104900" h="1104900">
                <a:moveTo>
                  <a:pt x="371214" y="724146"/>
                </a:moveTo>
                <a:lnTo>
                  <a:pt x="320606" y="724146"/>
                </a:lnTo>
                <a:lnTo>
                  <a:pt x="315042" y="718582"/>
                </a:lnTo>
                <a:lnTo>
                  <a:pt x="314840" y="713548"/>
                </a:lnTo>
                <a:lnTo>
                  <a:pt x="314777" y="422087"/>
                </a:lnTo>
                <a:lnTo>
                  <a:pt x="320341" y="416523"/>
                </a:lnTo>
                <a:lnTo>
                  <a:pt x="371214" y="416523"/>
                </a:lnTo>
                <a:lnTo>
                  <a:pt x="371214" y="724146"/>
                </a:lnTo>
                <a:close/>
              </a:path>
              <a:path w="1104900" h="1104900">
                <a:moveTo>
                  <a:pt x="749848" y="725736"/>
                </a:moveTo>
                <a:lnTo>
                  <a:pt x="699240" y="725736"/>
                </a:lnTo>
                <a:lnTo>
                  <a:pt x="699240" y="418113"/>
                </a:lnTo>
                <a:lnTo>
                  <a:pt x="750113" y="418113"/>
                </a:lnTo>
                <a:lnTo>
                  <a:pt x="755677" y="423677"/>
                </a:lnTo>
                <a:lnTo>
                  <a:pt x="755677" y="713548"/>
                </a:lnTo>
                <a:lnTo>
                  <a:pt x="755476" y="718582"/>
                </a:lnTo>
                <a:lnTo>
                  <a:pt x="755412" y="720172"/>
                </a:lnTo>
                <a:lnTo>
                  <a:pt x="749848" y="725736"/>
                </a:lnTo>
                <a:close/>
              </a:path>
              <a:path w="1104900" h="1104900">
                <a:moveTo>
                  <a:pt x="302058" y="680162"/>
                </a:moveTo>
                <a:lnTo>
                  <a:pt x="263639" y="680162"/>
                </a:lnTo>
                <a:lnTo>
                  <a:pt x="258339" y="674598"/>
                </a:lnTo>
                <a:lnTo>
                  <a:pt x="258146" y="669564"/>
                </a:lnTo>
                <a:lnTo>
                  <a:pt x="258074" y="464746"/>
                </a:lnTo>
                <a:lnTo>
                  <a:pt x="263639" y="459182"/>
                </a:lnTo>
                <a:lnTo>
                  <a:pt x="302058" y="459182"/>
                </a:lnTo>
                <a:lnTo>
                  <a:pt x="302058" y="680162"/>
                </a:lnTo>
                <a:close/>
              </a:path>
              <a:path w="1104900" h="1104900">
                <a:moveTo>
                  <a:pt x="806815" y="681752"/>
                </a:moveTo>
                <a:lnTo>
                  <a:pt x="768395" y="681752"/>
                </a:lnTo>
                <a:lnTo>
                  <a:pt x="768395" y="460772"/>
                </a:lnTo>
                <a:lnTo>
                  <a:pt x="806550" y="460772"/>
                </a:lnTo>
                <a:lnTo>
                  <a:pt x="812114" y="466336"/>
                </a:lnTo>
                <a:lnTo>
                  <a:pt x="812114" y="676188"/>
                </a:lnTo>
                <a:lnTo>
                  <a:pt x="806815" y="681752"/>
                </a:lnTo>
                <a:close/>
              </a:path>
              <a:path w="1104900" h="1104900">
                <a:moveTo>
                  <a:pt x="245621" y="631144"/>
                </a:moveTo>
                <a:lnTo>
                  <a:pt x="222834" y="631144"/>
                </a:lnTo>
                <a:lnTo>
                  <a:pt x="217270" y="625580"/>
                </a:lnTo>
                <a:lnTo>
                  <a:pt x="217270" y="515355"/>
                </a:lnTo>
                <a:lnTo>
                  <a:pt x="222834" y="509790"/>
                </a:lnTo>
                <a:lnTo>
                  <a:pt x="245621" y="509790"/>
                </a:lnTo>
                <a:lnTo>
                  <a:pt x="245621" y="631144"/>
                </a:lnTo>
                <a:close/>
              </a:path>
              <a:path w="1104900" h="1104900">
                <a:moveTo>
                  <a:pt x="847619" y="632734"/>
                </a:moveTo>
                <a:lnTo>
                  <a:pt x="824832" y="632734"/>
                </a:lnTo>
                <a:lnTo>
                  <a:pt x="824832" y="511380"/>
                </a:lnTo>
                <a:lnTo>
                  <a:pt x="847619" y="511380"/>
                </a:lnTo>
                <a:lnTo>
                  <a:pt x="853184" y="516944"/>
                </a:lnTo>
                <a:lnTo>
                  <a:pt x="853184" y="627169"/>
                </a:lnTo>
                <a:lnTo>
                  <a:pt x="847619" y="632734"/>
                </a:lnTo>
                <a:close/>
              </a:path>
              <a:path w="1104900" h="1104900">
                <a:moveTo>
                  <a:pt x="686256" y="597493"/>
                </a:moveTo>
                <a:lnTo>
                  <a:pt x="384197" y="597493"/>
                </a:lnTo>
                <a:lnTo>
                  <a:pt x="384197" y="541321"/>
                </a:lnTo>
                <a:lnTo>
                  <a:pt x="686256" y="541321"/>
                </a:lnTo>
                <a:lnTo>
                  <a:pt x="686256" y="597493"/>
                </a:lnTo>
                <a:close/>
              </a:path>
            </a:pathLst>
          </a:custGeom>
          <a:solidFill>
            <a:srgbClr val="E68D19"/>
          </a:solidFill>
        </p:spPr>
        <p:txBody>
          <a:bodyPr wrap="square" lIns="0" tIns="0" rIns="0" bIns="0" rtlCol="0"/>
          <a:lstStyle/>
          <a:p>
            <a:endParaRPr lang="pt-BR" noProof="0"/>
          </a:p>
        </p:txBody>
      </p:sp>
      <p:pic>
        <p:nvPicPr>
          <p:cNvPr id="12" name="object 12"/>
          <p:cNvPicPr/>
          <p:nvPr/>
        </p:nvPicPr>
        <p:blipFill>
          <a:blip r:embed="rId2" cstate="print"/>
          <a:stretch>
            <a:fillRect/>
          </a:stretch>
        </p:blipFill>
        <p:spPr>
          <a:xfrm>
            <a:off x="10264316" y="1184121"/>
            <a:ext cx="7034860" cy="7752415"/>
          </a:xfrm>
          <a:prstGeom prst="rect">
            <a:avLst/>
          </a:prstGeom>
        </p:spPr>
      </p:pic>
      <p:sp>
        <p:nvSpPr>
          <p:cNvPr id="13" name="object 13"/>
          <p:cNvSpPr txBox="1">
            <a:spLocks noGrp="1"/>
          </p:cNvSpPr>
          <p:nvPr>
            <p:ph type="title"/>
          </p:nvPr>
        </p:nvSpPr>
        <p:spPr>
          <a:xfrm>
            <a:off x="14417113" y="142389"/>
            <a:ext cx="1945818" cy="461665"/>
          </a:xfrm>
          <a:prstGeom prst="rect">
            <a:avLst/>
          </a:prstGeom>
        </p:spPr>
        <p:txBody>
          <a:bodyPr vert="horz" wrap="square" lIns="0" tIns="15240" rIns="0" bIns="0" rtlCol="0" anchor="t">
            <a:spAutoFit/>
          </a:body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6" name="object 16"/>
          <p:cNvSpPr/>
          <p:nvPr/>
        </p:nvSpPr>
        <p:spPr>
          <a:xfrm>
            <a:off x="125289" y="9566526"/>
            <a:ext cx="4164965" cy="954405"/>
          </a:xfrm>
          <a:custGeom>
            <a:avLst/>
            <a:gdLst/>
            <a:ahLst/>
            <a:cxnLst/>
            <a:rect l="l" t="t" r="r" b="b"/>
            <a:pathLst>
              <a:path w="4164965" h="954404">
                <a:moveTo>
                  <a:pt x="2396399" y="27690"/>
                </a:moveTo>
                <a:lnTo>
                  <a:pt x="2398196" y="27690"/>
                </a:lnTo>
                <a:lnTo>
                  <a:pt x="2398930" y="26954"/>
                </a:lnTo>
                <a:lnTo>
                  <a:pt x="2398930" y="25156"/>
                </a:lnTo>
                <a:lnTo>
                  <a:pt x="2398196" y="24421"/>
                </a:lnTo>
                <a:lnTo>
                  <a:pt x="2396399" y="24421"/>
                </a:lnTo>
                <a:lnTo>
                  <a:pt x="2395665" y="25156"/>
                </a:lnTo>
                <a:lnTo>
                  <a:pt x="2395665" y="26954"/>
                </a:lnTo>
                <a:lnTo>
                  <a:pt x="2396399" y="27690"/>
                </a:lnTo>
                <a:close/>
              </a:path>
              <a:path w="4164965" h="954404">
                <a:moveTo>
                  <a:pt x="2100543" y="30959"/>
                </a:moveTo>
                <a:lnTo>
                  <a:pt x="2105937" y="30959"/>
                </a:lnTo>
                <a:lnTo>
                  <a:pt x="2108124" y="28769"/>
                </a:lnTo>
                <a:lnTo>
                  <a:pt x="2108124" y="23375"/>
                </a:lnTo>
                <a:lnTo>
                  <a:pt x="2105937" y="21184"/>
                </a:lnTo>
                <a:lnTo>
                  <a:pt x="2100543" y="21184"/>
                </a:lnTo>
                <a:lnTo>
                  <a:pt x="2098356" y="23375"/>
                </a:lnTo>
                <a:lnTo>
                  <a:pt x="2098356" y="28769"/>
                </a:lnTo>
                <a:lnTo>
                  <a:pt x="2100543" y="30959"/>
                </a:lnTo>
                <a:close/>
              </a:path>
              <a:path w="4164965" h="954404">
                <a:moveTo>
                  <a:pt x="1804674" y="34229"/>
                </a:moveTo>
                <a:lnTo>
                  <a:pt x="1813691" y="34229"/>
                </a:lnTo>
                <a:lnTo>
                  <a:pt x="1817334" y="30583"/>
                </a:lnTo>
                <a:lnTo>
                  <a:pt x="1817334" y="21560"/>
                </a:lnTo>
                <a:lnTo>
                  <a:pt x="1813691" y="17915"/>
                </a:lnTo>
                <a:lnTo>
                  <a:pt x="1804674" y="17915"/>
                </a:lnTo>
                <a:lnTo>
                  <a:pt x="1801032" y="21560"/>
                </a:lnTo>
                <a:lnTo>
                  <a:pt x="1801032" y="30583"/>
                </a:lnTo>
                <a:lnTo>
                  <a:pt x="1804674" y="34229"/>
                </a:lnTo>
                <a:close/>
              </a:path>
              <a:path w="4164965" h="954404">
                <a:moveTo>
                  <a:pt x="1508822" y="37498"/>
                </a:moveTo>
                <a:lnTo>
                  <a:pt x="1521433" y="37498"/>
                </a:lnTo>
                <a:lnTo>
                  <a:pt x="1526545" y="32382"/>
                </a:lnTo>
                <a:lnTo>
                  <a:pt x="1526545" y="19762"/>
                </a:lnTo>
                <a:lnTo>
                  <a:pt x="1521433" y="14646"/>
                </a:lnTo>
                <a:lnTo>
                  <a:pt x="1508822" y="14646"/>
                </a:lnTo>
                <a:lnTo>
                  <a:pt x="1503707" y="19762"/>
                </a:lnTo>
                <a:lnTo>
                  <a:pt x="1503707" y="32382"/>
                </a:lnTo>
                <a:lnTo>
                  <a:pt x="1508822" y="37498"/>
                </a:lnTo>
                <a:close/>
              </a:path>
              <a:path w="4164965" h="954404">
                <a:moveTo>
                  <a:pt x="1212966" y="40767"/>
                </a:moveTo>
                <a:lnTo>
                  <a:pt x="1229174" y="40767"/>
                </a:lnTo>
                <a:lnTo>
                  <a:pt x="1235742" y="34196"/>
                </a:lnTo>
                <a:lnTo>
                  <a:pt x="1235742" y="17981"/>
                </a:lnTo>
                <a:lnTo>
                  <a:pt x="1229174" y="11409"/>
                </a:lnTo>
                <a:lnTo>
                  <a:pt x="1212966" y="11409"/>
                </a:lnTo>
                <a:lnTo>
                  <a:pt x="1206398" y="17981"/>
                </a:lnTo>
                <a:lnTo>
                  <a:pt x="1206398" y="34196"/>
                </a:lnTo>
                <a:lnTo>
                  <a:pt x="1212966" y="40767"/>
                </a:lnTo>
                <a:close/>
              </a:path>
              <a:path w="4164965" h="954404">
                <a:moveTo>
                  <a:pt x="917120" y="44037"/>
                </a:moveTo>
                <a:lnTo>
                  <a:pt x="936925" y="44037"/>
                </a:lnTo>
                <a:lnTo>
                  <a:pt x="944958" y="35994"/>
                </a:lnTo>
                <a:lnTo>
                  <a:pt x="944958" y="16182"/>
                </a:lnTo>
                <a:lnTo>
                  <a:pt x="936925" y="8140"/>
                </a:lnTo>
                <a:lnTo>
                  <a:pt x="917120" y="8140"/>
                </a:lnTo>
                <a:lnTo>
                  <a:pt x="909087" y="16182"/>
                </a:lnTo>
                <a:lnTo>
                  <a:pt x="909087" y="35994"/>
                </a:lnTo>
                <a:lnTo>
                  <a:pt x="917120" y="44037"/>
                </a:lnTo>
                <a:close/>
              </a:path>
              <a:path w="4164965" h="954404">
                <a:moveTo>
                  <a:pt x="632967" y="48123"/>
                </a:moveTo>
                <a:lnTo>
                  <a:pt x="641537" y="46393"/>
                </a:lnTo>
                <a:lnTo>
                  <a:pt x="648530" y="41672"/>
                </a:lnTo>
                <a:lnTo>
                  <a:pt x="653241" y="34669"/>
                </a:lnTo>
                <a:lnTo>
                  <a:pt x="654969" y="26088"/>
                </a:lnTo>
                <a:lnTo>
                  <a:pt x="653241" y="17508"/>
                </a:lnTo>
                <a:lnTo>
                  <a:pt x="648530" y="10504"/>
                </a:lnTo>
                <a:lnTo>
                  <a:pt x="641537" y="5784"/>
                </a:lnTo>
                <a:lnTo>
                  <a:pt x="632967" y="4053"/>
                </a:lnTo>
                <a:lnTo>
                  <a:pt x="624392" y="5784"/>
                </a:lnTo>
                <a:lnTo>
                  <a:pt x="617388" y="10504"/>
                </a:lnTo>
                <a:lnTo>
                  <a:pt x="612664" y="17508"/>
                </a:lnTo>
                <a:lnTo>
                  <a:pt x="610932" y="26088"/>
                </a:lnTo>
                <a:lnTo>
                  <a:pt x="612664" y="34669"/>
                </a:lnTo>
                <a:lnTo>
                  <a:pt x="617388" y="41672"/>
                </a:lnTo>
                <a:lnTo>
                  <a:pt x="624392" y="46393"/>
                </a:lnTo>
                <a:lnTo>
                  <a:pt x="632967" y="48123"/>
                </a:lnTo>
                <a:close/>
              </a:path>
              <a:path w="4164965" h="954404">
                <a:moveTo>
                  <a:pt x="338911" y="50575"/>
                </a:moveTo>
                <a:lnTo>
                  <a:pt x="348427" y="48652"/>
                </a:lnTo>
                <a:lnTo>
                  <a:pt x="356191" y="43409"/>
                </a:lnTo>
                <a:lnTo>
                  <a:pt x="361422" y="35631"/>
                </a:lnTo>
                <a:lnTo>
                  <a:pt x="363339" y="26104"/>
                </a:lnTo>
                <a:lnTo>
                  <a:pt x="361422" y="16578"/>
                </a:lnTo>
                <a:lnTo>
                  <a:pt x="356191" y="8800"/>
                </a:lnTo>
                <a:lnTo>
                  <a:pt x="348427" y="3557"/>
                </a:lnTo>
                <a:lnTo>
                  <a:pt x="338911" y="1634"/>
                </a:lnTo>
                <a:lnTo>
                  <a:pt x="329390" y="3557"/>
                </a:lnTo>
                <a:lnTo>
                  <a:pt x="321615" y="8800"/>
                </a:lnTo>
                <a:lnTo>
                  <a:pt x="316373" y="16578"/>
                </a:lnTo>
                <a:lnTo>
                  <a:pt x="314450" y="26104"/>
                </a:lnTo>
                <a:lnTo>
                  <a:pt x="316373" y="35631"/>
                </a:lnTo>
                <a:lnTo>
                  <a:pt x="321615" y="43409"/>
                </a:lnTo>
                <a:lnTo>
                  <a:pt x="329390" y="48652"/>
                </a:lnTo>
                <a:lnTo>
                  <a:pt x="338911" y="50575"/>
                </a:lnTo>
                <a:close/>
              </a:path>
              <a:path w="4164965" h="954404">
                <a:moveTo>
                  <a:pt x="44856" y="52210"/>
                </a:moveTo>
                <a:lnTo>
                  <a:pt x="55001" y="50158"/>
                </a:lnTo>
                <a:lnTo>
                  <a:pt x="63287" y="44564"/>
                </a:lnTo>
                <a:lnTo>
                  <a:pt x="68874" y="36266"/>
                </a:lnTo>
                <a:lnTo>
                  <a:pt x="70923" y="26104"/>
                </a:lnTo>
                <a:lnTo>
                  <a:pt x="68874" y="15943"/>
                </a:lnTo>
                <a:lnTo>
                  <a:pt x="63287" y="7645"/>
                </a:lnTo>
                <a:lnTo>
                  <a:pt x="55001" y="2051"/>
                </a:lnTo>
                <a:lnTo>
                  <a:pt x="44856" y="0"/>
                </a:lnTo>
                <a:lnTo>
                  <a:pt x="34691" y="2051"/>
                </a:lnTo>
                <a:lnTo>
                  <a:pt x="26395" y="7645"/>
                </a:lnTo>
                <a:lnTo>
                  <a:pt x="20804" y="15943"/>
                </a:lnTo>
                <a:lnTo>
                  <a:pt x="18755" y="26104"/>
                </a:lnTo>
                <a:lnTo>
                  <a:pt x="20804" y="36266"/>
                </a:lnTo>
                <a:lnTo>
                  <a:pt x="26395" y="44564"/>
                </a:lnTo>
                <a:lnTo>
                  <a:pt x="34691" y="50158"/>
                </a:lnTo>
                <a:lnTo>
                  <a:pt x="44856" y="52210"/>
                </a:lnTo>
                <a:close/>
              </a:path>
              <a:path w="4164965" h="954404">
                <a:moveTo>
                  <a:pt x="3572169" y="322789"/>
                </a:moveTo>
                <a:lnTo>
                  <a:pt x="3574881" y="322789"/>
                </a:lnTo>
                <a:lnTo>
                  <a:pt x="3575973" y="321694"/>
                </a:lnTo>
                <a:lnTo>
                  <a:pt x="3575973" y="318981"/>
                </a:lnTo>
                <a:lnTo>
                  <a:pt x="3574881" y="317885"/>
                </a:lnTo>
                <a:lnTo>
                  <a:pt x="3572169" y="317885"/>
                </a:lnTo>
                <a:lnTo>
                  <a:pt x="3571074" y="318981"/>
                </a:lnTo>
                <a:lnTo>
                  <a:pt x="3571074" y="321694"/>
                </a:lnTo>
                <a:lnTo>
                  <a:pt x="3572169" y="322789"/>
                </a:lnTo>
                <a:close/>
              </a:path>
              <a:path w="4164965" h="954404">
                <a:moveTo>
                  <a:pt x="3275415" y="327678"/>
                </a:moveTo>
                <a:lnTo>
                  <a:pt x="3283517" y="327678"/>
                </a:lnTo>
                <a:lnTo>
                  <a:pt x="3286803" y="324391"/>
                </a:lnTo>
                <a:lnTo>
                  <a:pt x="3286803" y="316283"/>
                </a:lnTo>
                <a:lnTo>
                  <a:pt x="3283517" y="312998"/>
                </a:lnTo>
                <a:lnTo>
                  <a:pt x="3275415" y="312998"/>
                </a:lnTo>
                <a:lnTo>
                  <a:pt x="3272133" y="316283"/>
                </a:lnTo>
                <a:lnTo>
                  <a:pt x="3272133" y="324391"/>
                </a:lnTo>
                <a:lnTo>
                  <a:pt x="3275415" y="327678"/>
                </a:lnTo>
                <a:close/>
              </a:path>
              <a:path w="4164965" h="954404">
                <a:moveTo>
                  <a:pt x="2978664" y="332564"/>
                </a:moveTo>
                <a:lnTo>
                  <a:pt x="2992173" y="332564"/>
                </a:lnTo>
                <a:lnTo>
                  <a:pt x="2997646" y="327088"/>
                </a:lnTo>
                <a:lnTo>
                  <a:pt x="2997646" y="313554"/>
                </a:lnTo>
                <a:lnTo>
                  <a:pt x="2992173" y="308078"/>
                </a:lnTo>
                <a:lnTo>
                  <a:pt x="2978648" y="308078"/>
                </a:lnTo>
                <a:lnTo>
                  <a:pt x="2973175" y="313554"/>
                </a:lnTo>
                <a:lnTo>
                  <a:pt x="2973175" y="327088"/>
                </a:lnTo>
                <a:lnTo>
                  <a:pt x="2978664" y="332564"/>
                </a:lnTo>
                <a:close/>
              </a:path>
              <a:path w="4164965" h="954404">
                <a:moveTo>
                  <a:pt x="2681894" y="337453"/>
                </a:moveTo>
                <a:lnTo>
                  <a:pt x="2700813" y="337453"/>
                </a:lnTo>
                <a:lnTo>
                  <a:pt x="2708476" y="329787"/>
                </a:lnTo>
                <a:lnTo>
                  <a:pt x="2708476" y="310857"/>
                </a:lnTo>
                <a:lnTo>
                  <a:pt x="2700813" y="303190"/>
                </a:lnTo>
                <a:lnTo>
                  <a:pt x="2681894" y="303190"/>
                </a:lnTo>
                <a:lnTo>
                  <a:pt x="2674234" y="310857"/>
                </a:lnTo>
                <a:lnTo>
                  <a:pt x="2674234" y="329787"/>
                </a:lnTo>
                <a:lnTo>
                  <a:pt x="2681894" y="337453"/>
                </a:lnTo>
                <a:close/>
              </a:path>
              <a:path w="4164965" h="954404">
                <a:moveTo>
                  <a:pt x="2397298" y="342338"/>
                </a:moveTo>
                <a:lnTo>
                  <a:pt x="2405873" y="340608"/>
                </a:lnTo>
                <a:lnTo>
                  <a:pt x="2412873" y="335888"/>
                </a:lnTo>
                <a:lnTo>
                  <a:pt x="2417590" y="328885"/>
                </a:lnTo>
                <a:lnTo>
                  <a:pt x="2419319" y="320305"/>
                </a:lnTo>
                <a:lnTo>
                  <a:pt x="2417590" y="311724"/>
                </a:lnTo>
                <a:lnTo>
                  <a:pt x="2412873" y="304721"/>
                </a:lnTo>
                <a:lnTo>
                  <a:pt x="2405873" y="300000"/>
                </a:lnTo>
                <a:lnTo>
                  <a:pt x="2397298" y="298270"/>
                </a:lnTo>
                <a:lnTo>
                  <a:pt x="2388722" y="300000"/>
                </a:lnTo>
                <a:lnTo>
                  <a:pt x="2381723" y="304721"/>
                </a:lnTo>
                <a:lnTo>
                  <a:pt x="2377005" y="311724"/>
                </a:lnTo>
                <a:lnTo>
                  <a:pt x="2375276" y="320305"/>
                </a:lnTo>
                <a:lnTo>
                  <a:pt x="2377008" y="328885"/>
                </a:lnTo>
                <a:lnTo>
                  <a:pt x="2381729" y="335888"/>
                </a:lnTo>
                <a:lnTo>
                  <a:pt x="2388729" y="340608"/>
                </a:lnTo>
                <a:lnTo>
                  <a:pt x="2397298" y="342338"/>
                </a:lnTo>
                <a:close/>
              </a:path>
              <a:path w="4164965" h="954404">
                <a:moveTo>
                  <a:pt x="2103239" y="345608"/>
                </a:moveTo>
                <a:lnTo>
                  <a:pt x="2113074" y="343620"/>
                </a:lnTo>
                <a:lnTo>
                  <a:pt x="2121108" y="338200"/>
                </a:lnTo>
                <a:lnTo>
                  <a:pt x="2126526" y="330162"/>
                </a:lnTo>
                <a:lnTo>
                  <a:pt x="2128513" y="320321"/>
                </a:lnTo>
                <a:lnTo>
                  <a:pt x="2126526" y="310481"/>
                </a:lnTo>
                <a:lnTo>
                  <a:pt x="2121108" y="302442"/>
                </a:lnTo>
                <a:lnTo>
                  <a:pt x="2113074" y="297021"/>
                </a:lnTo>
                <a:lnTo>
                  <a:pt x="2103239" y="295033"/>
                </a:lnTo>
                <a:lnTo>
                  <a:pt x="2093405" y="297021"/>
                </a:lnTo>
                <a:lnTo>
                  <a:pt x="2085373" y="302442"/>
                </a:lnTo>
                <a:lnTo>
                  <a:pt x="2079955" y="310481"/>
                </a:lnTo>
                <a:lnTo>
                  <a:pt x="2077968" y="320321"/>
                </a:lnTo>
                <a:lnTo>
                  <a:pt x="2079953" y="330162"/>
                </a:lnTo>
                <a:lnTo>
                  <a:pt x="2085366" y="338200"/>
                </a:lnTo>
                <a:lnTo>
                  <a:pt x="2093399" y="343620"/>
                </a:lnTo>
                <a:lnTo>
                  <a:pt x="2103239" y="345608"/>
                </a:lnTo>
                <a:close/>
              </a:path>
              <a:path w="4164965" h="954404">
                <a:moveTo>
                  <a:pt x="1809183" y="348877"/>
                </a:moveTo>
                <a:lnTo>
                  <a:pt x="1820293" y="346633"/>
                </a:lnTo>
                <a:lnTo>
                  <a:pt x="1829365" y="340514"/>
                </a:lnTo>
                <a:lnTo>
                  <a:pt x="1835480" y="331438"/>
                </a:lnTo>
                <a:lnTo>
                  <a:pt x="1837723" y="320321"/>
                </a:lnTo>
                <a:lnTo>
                  <a:pt x="1835480" y="309205"/>
                </a:lnTo>
                <a:lnTo>
                  <a:pt x="1829365" y="300128"/>
                </a:lnTo>
                <a:lnTo>
                  <a:pt x="1820293" y="294008"/>
                </a:lnTo>
                <a:lnTo>
                  <a:pt x="1809183" y="291764"/>
                </a:lnTo>
                <a:lnTo>
                  <a:pt x="1798073" y="294008"/>
                </a:lnTo>
                <a:lnTo>
                  <a:pt x="1789001" y="300128"/>
                </a:lnTo>
                <a:lnTo>
                  <a:pt x="1782885" y="309205"/>
                </a:lnTo>
                <a:lnTo>
                  <a:pt x="1780643" y="320321"/>
                </a:lnTo>
                <a:lnTo>
                  <a:pt x="1782885" y="331438"/>
                </a:lnTo>
                <a:lnTo>
                  <a:pt x="1789001" y="340514"/>
                </a:lnTo>
                <a:lnTo>
                  <a:pt x="1798073" y="346633"/>
                </a:lnTo>
                <a:lnTo>
                  <a:pt x="1809183" y="348877"/>
                </a:lnTo>
                <a:close/>
              </a:path>
              <a:path w="4164965" h="954404">
                <a:moveTo>
                  <a:pt x="1515127" y="352146"/>
                </a:moveTo>
                <a:lnTo>
                  <a:pt x="1527506" y="349644"/>
                </a:lnTo>
                <a:lnTo>
                  <a:pt x="1537616" y="342823"/>
                </a:lnTo>
                <a:lnTo>
                  <a:pt x="1544433" y="332707"/>
                </a:lnTo>
                <a:lnTo>
                  <a:pt x="1546933" y="320321"/>
                </a:lnTo>
                <a:lnTo>
                  <a:pt x="1544433" y="307935"/>
                </a:lnTo>
                <a:lnTo>
                  <a:pt x="1537616" y="297819"/>
                </a:lnTo>
                <a:lnTo>
                  <a:pt x="1527506" y="290997"/>
                </a:lnTo>
                <a:lnTo>
                  <a:pt x="1515127" y="288495"/>
                </a:lnTo>
                <a:lnTo>
                  <a:pt x="1502748" y="290997"/>
                </a:lnTo>
                <a:lnTo>
                  <a:pt x="1492637" y="297819"/>
                </a:lnTo>
                <a:lnTo>
                  <a:pt x="1485819" y="307935"/>
                </a:lnTo>
                <a:lnTo>
                  <a:pt x="1483318" y="320321"/>
                </a:lnTo>
                <a:lnTo>
                  <a:pt x="1485819" y="332707"/>
                </a:lnTo>
                <a:lnTo>
                  <a:pt x="1492637" y="342823"/>
                </a:lnTo>
                <a:lnTo>
                  <a:pt x="1502748" y="349644"/>
                </a:lnTo>
                <a:lnTo>
                  <a:pt x="1515127" y="352146"/>
                </a:lnTo>
                <a:close/>
              </a:path>
              <a:path w="4164965" h="954404">
                <a:moveTo>
                  <a:pt x="1221072" y="354598"/>
                </a:moveTo>
                <a:lnTo>
                  <a:pt x="1234395" y="351905"/>
                </a:lnTo>
                <a:lnTo>
                  <a:pt x="1245278" y="344560"/>
                </a:lnTo>
                <a:lnTo>
                  <a:pt x="1252618" y="333669"/>
                </a:lnTo>
                <a:lnTo>
                  <a:pt x="1255310" y="320337"/>
                </a:lnTo>
                <a:lnTo>
                  <a:pt x="1252618" y="307005"/>
                </a:lnTo>
                <a:lnTo>
                  <a:pt x="1245278" y="296114"/>
                </a:lnTo>
                <a:lnTo>
                  <a:pt x="1234395" y="288769"/>
                </a:lnTo>
                <a:lnTo>
                  <a:pt x="1221072" y="286076"/>
                </a:lnTo>
                <a:lnTo>
                  <a:pt x="1207747" y="288769"/>
                </a:lnTo>
                <a:lnTo>
                  <a:pt x="1196862" y="296114"/>
                </a:lnTo>
                <a:lnTo>
                  <a:pt x="1189522" y="307005"/>
                </a:lnTo>
                <a:lnTo>
                  <a:pt x="1186830" y="320337"/>
                </a:lnTo>
                <a:lnTo>
                  <a:pt x="1189519" y="333669"/>
                </a:lnTo>
                <a:lnTo>
                  <a:pt x="1196856" y="344560"/>
                </a:lnTo>
                <a:lnTo>
                  <a:pt x="1207740" y="351905"/>
                </a:lnTo>
                <a:lnTo>
                  <a:pt x="1221072" y="354598"/>
                </a:lnTo>
                <a:close/>
              </a:path>
              <a:path w="4164965" h="954404">
                <a:moveTo>
                  <a:pt x="927022" y="357051"/>
                </a:moveTo>
                <a:lnTo>
                  <a:pt x="941304" y="354165"/>
                </a:lnTo>
                <a:lnTo>
                  <a:pt x="952967" y="346295"/>
                </a:lnTo>
                <a:lnTo>
                  <a:pt x="960831" y="334625"/>
                </a:lnTo>
                <a:lnTo>
                  <a:pt x="963714" y="320337"/>
                </a:lnTo>
                <a:lnTo>
                  <a:pt x="960831" y="306050"/>
                </a:lnTo>
                <a:lnTo>
                  <a:pt x="952967" y="294379"/>
                </a:lnTo>
                <a:lnTo>
                  <a:pt x="941304" y="286510"/>
                </a:lnTo>
                <a:lnTo>
                  <a:pt x="927022" y="283623"/>
                </a:lnTo>
                <a:lnTo>
                  <a:pt x="912741" y="286510"/>
                </a:lnTo>
                <a:lnTo>
                  <a:pt x="901078" y="294379"/>
                </a:lnTo>
                <a:lnTo>
                  <a:pt x="893215" y="306050"/>
                </a:lnTo>
                <a:lnTo>
                  <a:pt x="890331" y="320337"/>
                </a:lnTo>
                <a:lnTo>
                  <a:pt x="893215" y="334625"/>
                </a:lnTo>
                <a:lnTo>
                  <a:pt x="901078" y="346295"/>
                </a:lnTo>
                <a:lnTo>
                  <a:pt x="912741" y="354165"/>
                </a:lnTo>
                <a:lnTo>
                  <a:pt x="927022" y="357051"/>
                </a:lnTo>
                <a:close/>
              </a:path>
              <a:path w="4164965" h="954404">
                <a:moveTo>
                  <a:pt x="632967" y="360320"/>
                </a:moveTo>
                <a:lnTo>
                  <a:pt x="648517" y="357178"/>
                </a:lnTo>
                <a:lnTo>
                  <a:pt x="661211" y="348610"/>
                </a:lnTo>
                <a:lnTo>
                  <a:pt x="669767" y="335901"/>
                </a:lnTo>
                <a:lnTo>
                  <a:pt x="672904" y="320337"/>
                </a:lnTo>
                <a:lnTo>
                  <a:pt x="669767" y="304773"/>
                </a:lnTo>
                <a:lnTo>
                  <a:pt x="661211" y="292064"/>
                </a:lnTo>
                <a:lnTo>
                  <a:pt x="648517" y="283496"/>
                </a:lnTo>
                <a:lnTo>
                  <a:pt x="632967" y="280355"/>
                </a:lnTo>
                <a:lnTo>
                  <a:pt x="617412" y="283496"/>
                </a:lnTo>
                <a:lnTo>
                  <a:pt x="604706" y="292064"/>
                </a:lnTo>
                <a:lnTo>
                  <a:pt x="596139" y="304773"/>
                </a:lnTo>
                <a:lnTo>
                  <a:pt x="592996" y="320337"/>
                </a:lnTo>
                <a:lnTo>
                  <a:pt x="596139" y="335901"/>
                </a:lnTo>
                <a:lnTo>
                  <a:pt x="604706" y="348610"/>
                </a:lnTo>
                <a:lnTo>
                  <a:pt x="617412" y="357178"/>
                </a:lnTo>
                <a:lnTo>
                  <a:pt x="632967" y="360320"/>
                </a:lnTo>
                <a:close/>
              </a:path>
              <a:path w="4164965" h="954404">
                <a:moveTo>
                  <a:pt x="338911" y="362773"/>
                </a:moveTo>
                <a:lnTo>
                  <a:pt x="355412" y="359439"/>
                </a:lnTo>
                <a:lnTo>
                  <a:pt x="368889" y="350347"/>
                </a:lnTo>
                <a:lnTo>
                  <a:pt x="377976" y="336864"/>
                </a:lnTo>
                <a:lnTo>
                  <a:pt x="381308" y="320354"/>
                </a:lnTo>
                <a:lnTo>
                  <a:pt x="377976" y="303844"/>
                </a:lnTo>
                <a:lnTo>
                  <a:pt x="368889" y="290360"/>
                </a:lnTo>
                <a:lnTo>
                  <a:pt x="355412" y="281269"/>
                </a:lnTo>
                <a:lnTo>
                  <a:pt x="338911" y="277935"/>
                </a:lnTo>
                <a:lnTo>
                  <a:pt x="322410" y="281269"/>
                </a:lnTo>
                <a:lnTo>
                  <a:pt x="308933" y="290360"/>
                </a:lnTo>
                <a:lnTo>
                  <a:pt x="299847" y="303844"/>
                </a:lnTo>
                <a:lnTo>
                  <a:pt x="296515" y="320354"/>
                </a:lnTo>
                <a:lnTo>
                  <a:pt x="299847" y="336864"/>
                </a:lnTo>
                <a:lnTo>
                  <a:pt x="308933" y="350347"/>
                </a:lnTo>
                <a:lnTo>
                  <a:pt x="322410" y="359439"/>
                </a:lnTo>
                <a:lnTo>
                  <a:pt x="338911" y="362773"/>
                </a:lnTo>
                <a:close/>
              </a:path>
              <a:path w="4164965" h="954404">
                <a:moveTo>
                  <a:pt x="44856" y="365225"/>
                </a:moveTo>
                <a:lnTo>
                  <a:pt x="62303" y="361699"/>
                </a:lnTo>
                <a:lnTo>
                  <a:pt x="76550" y="352083"/>
                </a:lnTo>
                <a:lnTo>
                  <a:pt x="86156" y="337820"/>
                </a:lnTo>
                <a:lnTo>
                  <a:pt x="89679" y="320354"/>
                </a:lnTo>
                <a:lnTo>
                  <a:pt x="86156" y="302888"/>
                </a:lnTo>
                <a:lnTo>
                  <a:pt x="76550" y="288626"/>
                </a:lnTo>
                <a:lnTo>
                  <a:pt x="62303" y="279010"/>
                </a:lnTo>
                <a:lnTo>
                  <a:pt x="44856" y="275483"/>
                </a:lnTo>
                <a:lnTo>
                  <a:pt x="27389" y="279010"/>
                </a:lnTo>
                <a:lnTo>
                  <a:pt x="13132" y="288626"/>
                </a:lnTo>
                <a:lnTo>
                  <a:pt x="3522" y="302888"/>
                </a:lnTo>
                <a:lnTo>
                  <a:pt x="0" y="320354"/>
                </a:lnTo>
                <a:lnTo>
                  <a:pt x="3522" y="337820"/>
                </a:lnTo>
                <a:lnTo>
                  <a:pt x="13132" y="352083"/>
                </a:lnTo>
                <a:lnTo>
                  <a:pt x="27389" y="361699"/>
                </a:lnTo>
                <a:lnTo>
                  <a:pt x="44856" y="365225"/>
                </a:lnTo>
                <a:close/>
              </a:path>
              <a:path w="4164965" h="954404">
                <a:moveTo>
                  <a:pt x="4160738" y="616238"/>
                </a:moveTo>
                <a:lnTo>
                  <a:pt x="4162535" y="616238"/>
                </a:lnTo>
                <a:lnTo>
                  <a:pt x="4163270" y="615501"/>
                </a:lnTo>
                <a:lnTo>
                  <a:pt x="4163270" y="613704"/>
                </a:lnTo>
                <a:lnTo>
                  <a:pt x="4162535" y="612969"/>
                </a:lnTo>
                <a:lnTo>
                  <a:pt x="4160738" y="612969"/>
                </a:lnTo>
                <a:lnTo>
                  <a:pt x="4160003" y="613704"/>
                </a:lnTo>
                <a:lnTo>
                  <a:pt x="4160003" y="615501"/>
                </a:lnTo>
                <a:lnTo>
                  <a:pt x="4160738" y="616238"/>
                </a:lnTo>
                <a:close/>
              </a:path>
              <a:path w="4164965" h="954404">
                <a:moveTo>
                  <a:pt x="3864428" y="620324"/>
                </a:moveTo>
                <a:lnTo>
                  <a:pt x="3870734" y="620324"/>
                </a:lnTo>
                <a:lnTo>
                  <a:pt x="3873281" y="617773"/>
                </a:lnTo>
                <a:lnTo>
                  <a:pt x="3873281" y="611464"/>
                </a:lnTo>
                <a:lnTo>
                  <a:pt x="3870734" y="608913"/>
                </a:lnTo>
                <a:lnTo>
                  <a:pt x="3864428" y="608913"/>
                </a:lnTo>
                <a:lnTo>
                  <a:pt x="3861877" y="611464"/>
                </a:lnTo>
                <a:lnTo>
                  <a:pt x="3861877" y="617773"/>
                </a:lnTo>
                <a:lnTo>
                  <a:pt x="3864428" y="620324"/>
                </a:lnTo>
                <a:close/>
              </a:path>
              <a:path w="4164965" h="954404">
                <a:moveTo>
                  <a:pt x="3568117" y="624410"/>
                </a:moveTo>
                <a:lnTo>
                  <a:pt x="3578931" y="624410"/>
                </a:lnTo>
                <a:lnTo>
                  <a:pt x="3583308" y="620029"/>
                </a:lnTo>
                <a:lnTo>
                  <a:pt x="3583308" y="609208"/>
                </a:lnTo>
                <a:lnTo>
                  <a:pt x="3578931" y="604828"/>
                </a:lnTo>
                <a:lnTo>
                  <a:pt x="3568117" y="604828"/>
                </a:lnTo>
                <a:lnTo>
                  <a:pt x="3563739" y="609208"/>
                </a:lnTo>
                <a:lnTo>
                  <a:pt x="3563739" y="620029"/>
                </a:lnTo>
                <a:lnTo>
                  <a:pt x="3568117" y="624410"/>
                </a:lnTo>
                <a:close/>
              </a:path>
              <a:path w="4164965" h="954404">
                <a:moveTo>
                  <a:pt x="3272264" y="627679"/>
                </a:moveTo>
                <a:lnTo>
                  <a:pt x="3286672" y="627679"/>
                </a:lnTo>
                <a:lnTo>
                  <a:pt x="3292518" y="621829"/>
                </a:lnTo>
                <a:lnTo>
                  <a:pt x="3292518" y="607412"/>
                </a:lnTo>
                <a:lnTo>
                  <a:pt x="3286672" y="601559"/>
                </a:lnTo>
                <a:lnTo>
                  <a:pt x="3272264" y="601559"/>
                </a:lnTo>
                <a:lnTo>
                  <a:pt x="3266414" y="607412"/>
                </a:lnTo>
                <a:lnTo>
                  <a:pt x="3266414" y="621829"/>
                </a:lnTo>
                <a:lnTo>
                  <a:pt x="3272264" y="627679"/>
                </a:lnTo>
                <a:close/>
              </a:path>
              <a:path w="4164965" h="954404">
                <a:moveTo>
                  <a:pt x="2976408" y="630951"/>
                </a:moveTo>
                <a:lnTo>
                  <a:pt x="2994413" y="630951"/>
                </a:lnTo>
                <a:lnTo>
                  <a:pt x="3001715" y="623642"/>
                </a:lnTo>
                <a:lnTo>
                  <a:pt x="3001715" y="605628"/>
                </a:lnTo>
                <a:lnTo>
                  <a:pt x="2994413" y="598322"/>
                </a:lnTo>
                <a:lnTo>
                  <a:pt x="2976408" y="598322"/>
                </a:lnTo>
                <a:lnTo>
                  <a:pt x="2969106" y="605628"/>
                </a:lnTo>
                <a:lnTo>
                  <a:pt x="2969106" y="623642"/>
                </a:lnTo>
                <a:lnTo>
                  <a:pt x="2976408" y="630951"/>
                </a:lnTo>
                <a:close/>
              </a:path>
              <a:path w="4164965" h="954404">
                <a:moveTo>
                  <a:pt x="2691353" y="634217"/>
                </a:moveTo>
                <a:lnTo>
                  <a:pt x="2698974" y="632679"/>
                </a:lnTo>
                <a:lnTo>
                  <a:pt x="2705194" y="628484"/>
                </a:lnTo>
                <a:lnTo>
                  <a:pt x="2709388" y="622260"/>
                </a:lnTo>
                <a:lnTo>
                  <a:pt x="2710925" y="614635"/>
                </a:lnTo>
                <a:lnTo>
                  <a:pt x="2709388" y="607010"/>
                </a:lnTo>
                <a:lnTo>
                  <a:pt x="2705194" y="600786"/>
                </a:lnTo>
                <a:lnTo>
                  <a:pt x="2698974" y="596591"/>
                </a:lnTo>
                <a:lnTo>
                  <a:pt x="2691353" y="595053"/>
                </a:lnTo>
                <a:lnTo>
                  <a:pt x="2683733" y="596591"/>
                </a:lnTo>
                <a:lnTo>
                  <a:pt x="2677512" y="600786"/>
                </a:lnTo>
                <a:lnTo>
                  <a:pt x="2673319" y="607010"/>
                </a:lnTo>
                <a:lnTo>
                  <a:pt x="2671781" y="614635"/>
                </a:lnTo>
                <a:lnTo>
                  <a:pt x="2673319" y="622260"/>
                </a:lnTo>
                <a:lnTo>
                  <a:pt x="2677512" y="628484"/>
                </a:lnTo>
                <a:lnTo>
                  <a:pt x="2683733" y="632679"/>
                </a:lnTo>
                <a:lnTo>
                  <a:pt x="2691353" y="634217"/>
                </a:lnTo>
                <a:close/>
              </a:path>
              <a:path w="4164965" h="954404">
                <a:moveTo>
                  <a:pt x="2397298" y="637489"/>
                </a:moveTo>
                <a:lnTo>
                  <a:pt x="2406186" y="635693"/>
                </a:lnTo>
                <a:lnTo>
                  <a:pt x="2413446" y="630795"/>
                </a:lnTo>
                <a:lnTo>
                  <a:pt x="2418340" y="623530"/>
                </a:lnTo>
                <a:lnTo>
                  <a:pt x="2420135" y="614635"/>
                </a:lnTo>
                <a:lnTo>
                  <a:pt x="2418340" y="605742"/>
                </a:lnTo>
                <a:lnTo>
                  <a:pt x="2413446" y="598478"/>
                </a:lnTo>
                <a:lnTo>
                  <a:pt x="2406186" y="593580"/>
                </a:lnTo>
                <a:lnTo>
                  <a:pt x="2397298" y="591784"/>
                </a:lnTo>
                <a:lnTo>
                  <a:pt x="2388409" y="593580"/>
                </a:lnTo>
                <a:lnTo>
                  <a:pt x="2381150" y="598478"/>
                </a:lnTo>
                <a:lnTo>
                  <a:pt x="2376255" y="605742"/>
                </a:lnTo>
                <a:lnTo>
                  <a:pt x="2374460" y="614635"/>
                </a:lnTo>
                <a:lnTo>
                  <a:pt x="2376255" y="623530"/>
                </a:lnTo>
                <a:lnTo>
                  <a:pt x="2381150" y="630795"/>
                </a:lnTo>
                <a:lnTo>
                  <a:pt x="2388409" y="635693"/>
                </a:lnTo>
                <a:lnTo>
                  <a:pt x="2397298" y="637489"/>
                </a:lnTo>
                <a:close/>
              </a:path>
              <a:path w="4164965" h="954404">
                <a:moveTo>
                  <a:pt x="2103239" y="639939"/>
                </a:moveTo>
                <a:lnTo>
                  <a:pt x="2113074" y="637951"/>
                </a:lnTo>
                <a:lnTo>
                  <a:pt x="2121108" y="632531"/>
                </a:lnTo>
                <a:lnTo>
                  <a:pt x="2126526" y="624493"/>
                </a:lnTo>
                <a:lnTo>
                  <a:pt x="2128513" y="614651"/>
                </a:lnTo>
                <a:lnTo>
                  <a:pt x="2126526" y="604812"/>
                </a:lnTo>
                <a:lnTo>
                  <a:pt x="2121108" y="596773"/>
                </a:lnTo>
                <a:lnTo>
                  <a:pt x="2113074" y="591352"/>
                </a:lnTo>
                <a:lnTo>
                  <a:pt x="2103239" y="589364"/>
                </a:lnTo>
                <a:lnTo>
                  <a:pt x="2093405" y="591352"/>
                </a:lnTo>
                <a:lnTo>
                  <a:pt x="2085373" y="596773"/>
                </a:lnTo>
                <a:lnTo>
                  <a:pt x="2079955" y="604812"/>
                </a:lnTo>
                <a:lnTo>
                  <a:pt x="2077968" y="614651"/>
                </a:lnTo>
                <a:lnTo>
                  <a:pt x="2079953" y="624493"/>
                </a:lnTo>
                <a:lnTo>
                  <a:pt x="2085366" y="632531"/>
                </a:lnTo>
                <a:lnTo>
                  <a:pt x="2093399" y="637951"/>
                </a:lnTo>
                <a:lnTo>
                  <a:pt x="2103239" y="639939"/>
                </a:lnTo>
                <a:close/>
              </a:path>
              <a:path w="4164965" h="954404">
                <a:moveTo>
                  <a:pt x="1809183" y="643208"/>
                </a:moveTo>
                <a:lnTo>
                  <a:pt x="1820293" y="640964"/>
                </a:lnTo>
                <a:lnTo>
                  <a:pt x="1829365" y="634845"/>
                </a:lnTo>
                <a:lnTo>
                  <a:pt x="1835480" y="625768"/>
                </a:lnTo>
                <a:lnTo>
                  <a:pt x="1837723" y="614651"/>
                </a:lnTo>
                <a:lnTo>
                  <a:pt x="1835480" y="603534"/>
                </a:lnTo>
                <a:lnTo>
                  <a:pt x="1829365" y="594458"/>
                </a:lnTo>
                <a:lnTo>
                  <a:pt x="1820293" y="588339"/>
                </a:lnTo>
                <a:lnTo>
                  <a:pt x="1809183" y="586095"/>
                </a:lnTo>
                <a:lnTo>
                  <a:pt x="1798073" y="588339"/>
                </a:lnTo>
                <a:lnTo>
                  <a:pt x="1789001" y="594458"/>
                </a:lnTo>
                <a:lnTo>
                  <a:pt x="1782885" y="603534"/>
                </a:lnTo>
                <a:lnTo>
                  <a:pt x="1780643" y="614651"/>
                </a:lnTo>
                <a:lnTo>
                  <a:pt x="1782885" y="625768"/>
                </a:lnTo>
                <a:lnTo>
                  <a:pt x="1789001" y="634845"/>
                </a:lnTo>
                <a:lnTo>
                  <a:pt x="1798073" y="640964"/>
                </a:lnTo>
                <a:lnTo>
                  <a:pt x="1809183" y="643208"/>
                </a:lnTo>
                <a:close/>
              </a:path>
              <a:path w="4164965" h="954404">
                <a:moveTo>
                  <a:pt x="1515127" y="646477"/>
                </a:moveTo>
                <a:lnTo>
                  <a:pt x="1527506" y="643975"/>
                </a:lnTo>
                <a:lnTo>
                  <a:pt x="1537616" y="637154"/>
                </a:lnTo>
                <a:lnTo>
                  <a:pt x="1544433" y="627037"/>
                </a:lnTo>
                <a:lnTo>
                  <a:pt x="1546933" y="614651"/>
                </a:lnTo>
                <a:lnTo>
                  <a:pt x="1544433" y="602266"/>
                </a:lnTo>
                <a:lnTo>
                  <a:pt x="1537616" y="592149"/>
                </a:lnTo>
                <a:lnTo>
                  <a:pt x="1527506" y="585328"/>
                </a:lnTo>
                <a:lnTo>
                  <a:pt x="1515127" y="582826"/>
                </a:lnTo>
                <a:lnTo>
                  <a:pt x="1502748" y="585328"/>
                </a:lnTo>
                <a:lnTo>
                  <a:pt x="1492637" y="592149"/>
                </a:lnTo>
                <a:lnTo>
                  <a:pt x="1485819" y="602266"/>
                </a:lnTo>
                <a:lnTo>
                  <a:pt x="1483318" y="614651"/>
                </a:lnTo>
                <a:lnTo>
                  <a:pt x="1485819" y="627037"/>
                </a:lnTo>
                <a:lnTo>
                  <a:pt x="1492637" y="637154"/>
                </a:lnTo>
                <a:lnTo>
                  <a:pt x="1502748" y="643975"/>
                </a:lnTo>
                <a:lnTo>
                  <a:pt x="1515127" y="646477"/>
                </a:lnTo>
                <a:close/>
              </a:path>
              <a:path w="4164965" h="954404">
                <a:moveTo>
                  <a:pt x="1221072" y="648930"/>
                </a:moveTo>
                <a:lnTo>
                  <a:pt x="1234395" y="646236"/>
                </a:lnTo>
                <a:lnTo>
                  <a:pt x="1245278" y="638891"/>
                </a:lnTo>
                <a:lnTo>
                  <a:pt x="1252618" y="628000"/>
                </a:lnTo>
                <a:lnTo>
                  <a:pt x="1255310" y="614668"/>
                </a:lnTo>
                <a:lnTo>
                  <a:pt x="1252618" y="601336"/>
                </a:lnTo>
                <a:lnTo>
                  <a:pt x="1245278" y="590445"/>
                </a:lnTo>
                <a:lnTo>
                  <a:pt x="1234395" y="583100"/>
                </a:lnTo>
                <a:lnTo>
                  <a:pt x="1221072" y="580406"/>
                </a:lnTo>
                <a:lnTo>
                  <a:pt x="1207747" y="583100"/>
                </a:lnTo>
                <a:lnTo>
                  <a:pt x="1196862" y="590445"/>
                </a:lnTo>
                <a:lnTo>
                  <a:pt x="1189522" y="601336"/>
                </a:lnTo>
                <a:lnTo>
                  <a:pt x="1186830" y="614668"/>
                </a:lnTo>
                <a:lnTo>
                  <a:pt x="1189519" y="628000"/>
                </a:lnTo>
                <a:lnTo>
                  <a:pt x="1196856" y="638891"/>
                </a:lnTo>
                <a:lnTo>
                  <a:pt x="1207740" y="646236"/>
                </a:lnTo>
                <a:lnTo>
                  <a:pt x="1221072" y="648930"/>
                </a:lnTo>
                <a:close/>
              </a:path>
              <a:path w="4164965" h="954404">
                <a:moveTo>
                  <a:pt x="927022" y="651382"/>
                </a:moveTo>
                <a:lnTo>
                  <a:pt x="941304" y="648496"/>
                </a:lnTo>
                <a:lnTo>
                  <a:pt x="952967" y="640626"/>
                </a:lnTo>
                <a:lnTo>
                  <a:pt x="960831" y="628956"/>
                </a:lnTo>
                <a:lnTo>
                  <a:pt x="963714" y="614668"/>
                </a:lnTo>
                <a:lnTo>
                  <a:pt x="960831" y="600381"/>
                </a:lnTo>
                <a:lnTo>
                  <a:pt x="952967" y="588710"/>
                </a:lnTo>
                <a:lnTo>
                  <a:pt x="941304" y="580840"/>
                </a:lnTo>
                <a:lnTo>
                  <a:pt x="927022" y="577953"/>
                </a:lnTo>
                <a:lnTo>
                  <a:pt x="912741" y="580840"/>
                </a:lnTo>
                <a:lnTo>
                  <a:pt x="901078" y="588710"/>
                </a:lnTo>
                <a:lnTo>
                  <a:pt x="893215" y="600381"/>
                </a:lnTo>
                <a:lnTo>
                  <a:pt x="890331" y="614668"/>
                </a:lnTo>
                <a:lnTo>
                  <a:pt x="893215" y="628956"/>
                </a:lnTo>
                <a:lnTo>
                  <a:pt x="901078" y="640626"/>
                </a:lnTo>
                <a:lnTo>
                  <a:pt x="912741" y="648496"/>
                </a:lnTo>
                <a:lnTo>
                  <a:pt x="927022" y="651382"/>
                </a:lnTo>
                <a:close/>
              </a:path>
              <a:path w="4164965" h="954404">
                <a:moveTo>
                  <a:pt x="632967" y="654651"/>
                </a:moveTo>
                <a:lnTo>
                  <a:pt x="648517" y="651509"/>
                </a:lnTo>
                <a:lnTo>
                  <a:pt x="661211" y="642941"/>
                </a:lnTo>
                <a:lnTo>
                  <a:pt x="669767" y="630232"/>
                </a:lnTo>
                <a:lnTo>
                  <a:pt x="672904" y="614668"/>
                </a:lnTo>
                <a:lnTo>
                  <a:pt x="669767" y="599104"/>
                </a:lnTo>
                <a:lnTo>
                  <a:pt x="661211" y="586395"/>
                </a:lnTo>
                <a:lnTo>
                  <a:pt x="648517" y="577826"/>
                </a:lnTo>
                <a:lnTo>
                  <a:pt x="632967" y="574684"/>
                </a:lnTo>
                <a:lnTo>
                  <a:pt x="617412" y="577826"/>
                </a:lnTo>
                <a:lnTo>
                  <a:pt x="604706" y="586395"/>
                </a:lnTo>
                <a:lnTo>
                  <a:pt x="596139" y="599104"/>
                </a:lnTo>
                <a:lnTo>
                  <a:pt x="592996" y="614668"/>
                </a:lnTo>
                <a:lnTo>
                  <a:pt x="596139" y="630232"/>
                </a:lnTo>
                <a:lnTo>
                  <a:pt x="604706" y="642941"/>
                </a:lnTo>
                <a:lnTo>
                  <a:pt x="617412" y="651509"/>
                </a:lnTo>
                <a:lnTo>
                  <a:pt x="632967" y="654651"/>
                </a:lnTo>
                <a:close/>
              </a:path>
              <a:path w="4164965" h="954404">
                <a:moveTo>
                  <a:pt x="338911" y="657104"/>
                </a:moveTo>
                <a:lnTo>
                  <a:pt x="355412" y="653770"/>
                </a:lnTo>
                <a:lnTo>
                  <a:pt x="368889" y="644678"/>
                </a:lnTo>
                <a:lnTo>
                  <a:pt x="377976" y="631195"/>
                </a:lnTo>
                <a:lnTo>
                  <a:pt x="381308" y="614684"/>
                </a:lnTo>
                <a:lnTo>
                  <a:pt x="377976" y="598174"/>
                </a:lnTo>
                <a:lnTo>
                  <a:pt x="368889" y="584692"/>
                </a:lnTo>
                <a:lnTo>
                  <a:pt x="355412" y="575601"/>
                </a:lnTo>
                <a:lnTo>
                  <a:pt x="338911" y="572268"/>
                </a:lnTo>
                <a:lnTo>
                  <a:pt x="322410" y="575601"/>
                </a:lnTo>
                <a:lnTo>
                  <a:pt x="308933" y="584692"/>
                </a:lnTo>
                <a:lnTo>
                  <a:pt x="299847" y="598174"/>
                </a:lnTo>
                <a:lnTo>
                  <a:pt x="296515" y="614684"/>
                </a:lnTo>
                <a:lnTo>
                  <a:pt x="299847" y="631195"/>
                </a:lnTo>
                <a:lnTo>
                  <a:pt x="308933" y="644678"/>
                </a:lnTo>
                <a:lnTo>
                  <a:pt x="322410" y="653770"/>
                </a:lnTo>
                <a:lnTo>
                  <a:pt x="338911" y="657104"/>
                </a:lnTo>
                <a:close/>
              </a:path>
              <a:path w="4164965" h="954404">
                <a:moveTo>
                  <a:pt x="44856" y="659557"/>
                </a:moveTo>
                <a:lnTo>
                  <a:pt x="62303" y="656030"/>
                </a:lnTo>
                <a:lnTo>
                  <a:pt x="76550" y="646414"/>
                </a:lnTo>
                <a:lnTo>
                  <a:pt x="86156" y="632151"/>
                </a:lnTo>
                <a:lnTo>
                  <a:pt x="89679" y="614684"/>
                </a:lnTo>
                <a:lnTo>
                  <a:pt x="86156" y="597220"/>
                </a:lnTo>
                <a:lnTo>
                  <a:pt x="76550" y="582958"/>
                </a:lnTo>
                <a:lnTo>
                  <a:pt x="62303" y="573341"/>
                </a:lnTo>
                <a:lnTo>
                  <a:pt x="44856" y="569815"/>
                </a:lnTo>
                <a:lnTo>
                  <a:pt x="27389" y="573341"/>
                </a:lnTo>
                <a:lnTo>
                  <a:pt x="13132" y="582958"/>
                </a:lnTo>
                <a:lnTo>
                  <a:pt x="3522" y="597220"/>
                </a:lnTo>
                <a:lnTo>
                  <a:pt x="0" y="614684"/>
                </a:lnTo>
                <a:lnTo>
                  <a:pt x="3522" y="632151"/>
                </a:lnTo>
                <a:lnTo>
                  <a:pt x="13132" y="646414"/>
                </a:lnTo>
                <a:lnTo>
                  <a:pt x="27389" y="656030"/>
                </a:lnTo>
                <a:lnTo>
                  <a:pt x="44856" y="659557"/>
                </a:lnTo>
                <a:close/>
              </a:path>
              <a:path w="4164965" h="954404">
                <a:moveTo>
                  <a:pt x="4159840" y="912219"/>
                </a:moveTo>
                <a:lnTo>
                  <a:pt x="4163450" y="912219"/>
                </a:lnTo>
                <a:lnTo>
                  <a:pt x="4164904" y="910766"/>
                </a:lnTo>
                <a:lnTo>
                  <a:pt x="4164904" y="907137"/>
                </a:lnTo>
                <a:lnTo>
                  <a:pt x="4163450" y="905681"/>
                </a:lnTo>
                <a:lnTo>
                  <a:pt x="4159823" y="905681"/>
                </a:lnTo>
                <a:lnTo>
                  <a:pt x="4158369" y="907137"/>
                </a:lnTo>
                <a:lnTo>
                  <a:pt x="4158369" y="910766"/>
                </a:lnTo>
                <a:lnTo>
                  <a:pt x="4159840" y="912219"/>
                </a:lnTo>
                <a:close/>
              </a:path>
              <a:path w="4164965" h="954404">
                <a:moveTo>
                  <a:pt x="3863969" y="915488"/>
                </a:moveTo>
                <a:lnTo>
                  <a:pt x="3871173" y="915488"/>
                </a:lnTo>
                <a:lnTo>
                  <a:pt x="3874098" y="912563"/>
                </a:lnTo>
                <a:lnTo>
                  <a:pt x="3874098" y="905372"/>
                </a:lnTo>
                <a:lnTo>
                  <a:pt x="3871173" y="902444"/>
                </a:lnTo>
                <a:lnTo>
                  <a:pt x="3863986" y="902444"/>
                </a:lnTo>
                <a:lnTo>
                  <a:pt x="3861061" y="905372"/>
                </a:lnTo>
                <a:lnTo>
                  <a:pt x="3861061" y="912563"/>
                </a:lnTo>
                <a:lnTo>
                  <a:pt x="3863969" y="915488"/>
                </a:lnTo>
                <a:close/>
              </a:path>
              <a:path w="4164965" h="954404">
                <a:moveTo>
                  <a:pt x="3568117" y="918757"/>
                </a:moveTo>
                <a:lnTo>
                  <a:pt x="3578931" y="918757"/>
                </a:lnTo>
                <a:lnTo>
                  <a:pt x="3583308" y="914376"/>
                </a:lnTo>
                <a:lnTo>
                  <a:pt x="3583308" y="903556"/>
                </a:lnTo>
                <a:lnTo>
                  <a:pt x="3578931" y="899175"/>
                </a:lnTo>
                <a:lnTo>
                  <a:pt x="3568117" y="899175"/>
                </a:lnTo>
                <a:lnTo>
                  <a:pt x="3563739" y="903556"/>
                </a:lnTo>
                <a:lnTo>
                  <a:pt x="3563739" y="914376"/>
                </a:lnTo>
                <a:lnTo>
                  <a:pt x="3568117" y="918757"/>
                </a:lnTo>
                <a:close/>
              </a:path>
              <a:path w="4164965" h="954404">
                <a:moveTo>
                  <a:pt x="3272264" y="922029"/>
                </a:moveTo>
                <a:lnTo>
                  <a:pt x="3286672" y="922029"/>
                </a:lnTo>
                <a:lnTo>
                  <a:pt x="3292518" y="916177"/>
                </a:lnTo>
                <a:lnTo>
                  <a:pt x="3292518" y="901759"/>
                </a:lnTo>
                <a:lnTo>
                  <a:pt x="3286672" y="895906"/>
                </a:lnTo>
                <a:lnTo>
                  <a:pt x="3272264" y="895906"/>
                </a:lnTo>
                <a:lnTo>
                  <a:pt x="3266414" y="901759"/>
                </a:lnTo>
                <a:lnTo>
                  <a:pt x="3266414" y="916177"/>
                </a:lnTo>
                <a:lnTo>
                  <a:pt x="3272264" y="922029"/>
                </a:lnTo>
                <a:close/>
              </a:path>
              <a:path w="4164965" h="954404">
                <a:moveTo>
                  <a:pt x="2976408" y="925295"/>
                </a:moveTo>
                <a:lnTo>
                  <a:pt x="2994413" y="925295"/>
                </a:lnTo>
                <a:lnTo>
                  <a:pt x="3001715" y="917990"/>
                </a:lnTo>
                <a:lnTo>
                  <a:pt x="3001715" y="899975"/>
                </a:lnTo>
                <a:lnTo>
                  <a:pt x="2994413" y="892670"/>
                </a:lnTo>
                <a:lnTo>
                  <a:pt x="2976408" y="892670"/>
                </a:lnTo>
                <a:lnTo>
                  <a:pt x="2969106" y="899975"/>
                </a:lnTo>
                <a:lnTo>
                  <a:pt x="2969106" y="917990"/>
                </a:lnTo>
                <a:lnTo>
                  <a:pt x="2976408" y="925295"/>
                </a:lnTo>
                <a:close/>
              </a:path>
              <a:path w="4164965" h="954404">
                <a:moveTo>
                  <a:pt x="2691353" y="928568"/>
                </a:moveTo>
                <a:lnTo>
                  <a:pt x="2698974" y="927029"/>
                </a:lnTo>
                <a:lnTo>
                  <a:pt x="2705194" y="922833"/>
                </a:lnTo>
                <a:lnTo>
                  <a:pt x="2709388" y="916608"/>
                </a:lnTo>
                <a:lnTo>
                  <a:pt x="2710925" y="908983"/>
                </a:lnTo>
                <a:lnTo>
                  <a:pt x="2709388" y="901358"/>
                </a:lnTo>
                <a:lnTo>
                  <a:pt x="2705194" y="895134"/>
                </a:lnTo>
                <a:lnTo>
                  <a:pt x="2698974" y="890939"/>
                </a:lnTo>
                <a:lnTo>
                  <a:pt x="2691353" y="889401"/>
                </a:lnTo>
                <a:lnTo>
                  <a:pt x="2683733" y="890939"/>
                </a:lnTo>
                <a:lnTo>
                  <a:pt x="2677512" y="895134"/>
                </a:lnTo>
                <a:lnTo>
                  <a:pt x="2673319" y="901358"/>
                </a:lnTo>
                <a:lnTo>
                  <a:pt x="2671781" y="908983"/>
                </a:lnTo>
                <a:lnTo>
                  <a:pt x="2673319" y="916608"/>
                </a:lnTo>
                <a:lnTo>
                  <a:pt x="2677512" y="922833"/>
                </a:lnTo>
                <a:lnTo>
                  <a:pt x="2683733" y="927029"/>
                </a:lnTo>
                <a:lnTo>
                  <a:pt x="2691353" y="928568"/>
                </a:lnTo>
                <a:close/>
              </a:path>
              <a:path w="4164965" h="954404">
                <a:moveTo>
                  <a:pt x="2397298" y="931837"/>
                </a:moveTo>
                <a:lnTo>
                  <a:pt x="2406186" y="930041"/>
                </a:lnTo>
                <a:lnTo>
                  <a:pt x="2413446" y="925142"/>
                </a:lnTo>
                <a:lnTo>
                  <a:pt x="2418340" y="917878"/>
                </a:lnTo>
                <a:lnTo>
                  <a:pt x="2420135" y="908983"/>
                </a:lnTo>
                <a:lnTo>
                  <a:pt x="2418340" y="900089"/>
                </a:lnTo>
                <a:lnTo>
                  <a:pt x="2413446" y="892826"/>
                </a:lnTo>
                <a:lnTo>
                  <a:pt x="2406186" y="887928"/>
                </a:lnTo>
                <a:lnTo>
                  <a:pt x="2397298" y="886132"/>
                </a:lnTo>
                <a:lnTo>
                  <a:pt x="2388409" y="887928"/>
                </a:lnTo>
                <a:lnTo>
                  <a:pt x="2381150" y="892826"/>
                </a:lnTo>
                <a:lnTo>
                  <a:pt x="2376255" y="900089"/>
                </a:lnTo>
                <a:lnTo>
                  <a:pt x="2374460" y="908983"/>
                </a:lnTo>
                <a:lnTo>
                  <a:pt x="2376255" y="917878"/>
                </a:lnTo>
                <a:lnTo>
                  <a:pt x="2381150" y="925142"/>
                </a:lnTo>
                <a:lnTo>
                  <a:pt x="2388409" y="930041"/>
                </a:lnTo>
                <a:lnTo>
                  <a:pt x="2397298" y="931837"/>
                </a:lnTo>
                <a:close/>
              </a:path>
              <a:path w="4164965" h="954404">
                <a:moveTo>
                  <a:pt x="2103239" y="934286"/>
                </a:moveTo>
                <a:lnTo>
                  <a:pt x="2113074" y="932298"/>
                </a:lnTo>
                <a:lnTo>
                  <a:pt x="2121108" y="926878"/>
                </a:lnTo>
                <a:lnTo>
                  <a:pt x="2126526" y="918840"/>
                </a:lnTo>
                <a:lnTo>
                  <a:pt x="2128513" y="908999"/>
                </a:lnTo>
                <a:lnTo>
                  <a:pt x="2126526" y="899159"/>
                </a:lnTo>
                <a:lnTo>
                  <a:pt x="2121108" y="891121"/>
                </a:lnTo>
                <a:lnTo>
                  <a:pt x="2113074" y="885700"/>
                </a:lnTo>
                <a:lnTo>
                  <a:pt x="2103239" y="883712"/>
                </a:lnTo>
                <a:lnTo>
                  <a:pt x="2093405" y="885700"/>
                </a:lnTo>
                <a:lnTo>
                  <a:pt x="2085373" y="891121"/>
                </a:lnTo>
                <a:lnTo>
                  <a:pt x="2079955" y="899159"/>
                </a:lnTo>
                <a:lnTo>
                  <a:pt x="2077968" y="908999"/>
                </a:lnTo>
                <a:lnTo>
                  <a:pt x="2079953" y="918840"/>
                </a:lnTo>
                <a:lnTo>
                  <a:pt x="2085366" y="926878"/>
                </a:lnTo>
                <a:lnTo>
                  <a:pt x="2093399" y="932298"/>
                </a:lnTo>
                <a:lnTo>
                  <a:pt x="2103239" y="934286"/>
                </a:lnTo>
                <a:close/>
              </a:path>
              <a:path w="4164965" h="954404">
                <a:moveTo>
                  <a:pt x="1809183" y="937555"/>
                </a:moveTo>
                <a:lnTo>
                  <a:pt x="1820293" y="935312"/>
                </a:lnTo>
                <a:lnTo>
                  <a:pt x="1829365" y="929193"/>
                </a:lnTo>
                <a:lnTo>
                  <a:pt x="1835480" y="920116"/>
                </a:lnTo>
                <a:lnTo>
                  <a:pt x="1837723" y="908999"/>
                </a:lnTo>
                <a:lnTo>
                  <a:pt x="1835480" y="897882"/>
                </a:lnTo>
                <a:lnTo>
                  <a:pt x="1829365" y="888805"/>
                </a:lnTo>
                <a:lnTo>
                  <a:pt x="1820293" y="882686"/>
                </a:lnTo>
                <a:lnTo>
                  <a:pt x="1809183" y="880443"/>
                </a:lnTo>
                <a:lnTo>
                  <a:pt x="1798073" y="882686"/>
                </a:lnTo>
                <a:lnTo>
                  <a:pt x="1789001" y="888805"/>
                </a:lnTo>
                <a:lnTo>
                  <a:pt x="1782885" y="897882"/>
                </a:lnTo>
                <a:lnTo>
                  <a:pt x="1780643" y="908999"/>
                </a:lnTo>
                <a:lnTo>
                  <a:pt x="1782885" y="920116"/>
                </a:lnTo>
                <a:lnTo>
                  <a:pt x="1789001" y="929193"/>
                </a:lnTo>
                <a:lnTo>
                  <a:pt x="1798073" y="935312"/>
                </a:lnTo>
                <a:lnTo>
                  <a:pt x="1809183" y="937555"/>
                </a:lnTo>
                <a:close/>
              </a:path>
              <a:path w="4164965" h="954404">
                <a:moveTo>
                  <a:pt x="1515127" y="940824"/>
                </a:moveTo>
                <a:lnTo>
                  <a:pt x="1527506" y="938323"/>
                </a:lnTo>
                <a:lnTo>
                  <a:pt x="1537616" y="931501"/>
                </a:lnTo>
                <a:lnTo>
                  <a:pt x="1544433" y="921385"/>
                </a:lnTo>
                <a:lnTo>
                  <a:pt x="1546933" y="908999"/>
                </a:lnTo>
                <a:lnTo>
                  <a:pt x="1544433" y="896613"/>
                </a:lnTo>
                <a:lnTo>
                  <a:pt x="1537616" y="886497"/>
                </a:lnTo>
                <a:lnTo>
                  <a:pt x="1527506" y="879675"/>
                </a:lnTo>
                <a:lnTo>
                  <a:pt x="1515127" y="877174"/>
                </a:lnTo>
                <a:lnTo>
                  <a:pt x="1502748" y="879675"/>
                </a:lnTo>
                <a:lnTo>
                  <a:pt x="1492637" y="886497"/>
                </a:lnTo>
                <a:lnTo>
                  <a:pt x="1485819" y="896613"/>
                </a:lnTo>
                <a:lnTo>
                  <a:pt x="1483318" y="908999"/>
                </a:lnTo>
                <a:lnTo>
                  <a:pt x="1485819" y="921385"/>
                </a:lnTo>
                <a:lnTo>
                  <a:pt x="1492637" y="931501"/>
                </a:lnTo>
                <a:lnTo>
                  <a:pt x="1502748" y="938323"/>
                </a:lnTo>
                <a:lnTo>
                  <a:pt x="1515127" y="940824"/>
                </a:lnTo>
                <a:close/>
              </a:path>
              <a:path w="4164965" h="954404">
                <a:moveTo>
                  <a:pt x="1221072" y="943277"/>
                </a:moveTo>
                <a:lnTo>
                  <a:pt x="1234395" y="940583"/>
                </a:lnTo>
                <a:lnTo>
                  <a:pt x="1245278" y="933238"/>
                </a:lnTo>
                <a:lnTo>
                  <a:pt x="1252618" y="922348"/>
                </a:lnTo>
                <a:lnTo>
                  <a:pt x="1255310" y="909015"/>
                </a:lnTo>
                <a:lnTo>
                  <a:pt x="1252618" y="895683"/>
                </a:lnTo>
                <a:lnTo>
                  <a:pt x="1245278" y="884792"/>
                </a:lnTo>
                <a:lnTo>
                  <a:pt x="1234395" y="877447"/>
                </a:lnTo>
                <a:lnTo>
                  <a:pt x="1221072" y="874754"/>
                </a:lnTo>
                <a:lnTo>
                  <a:pt x="1207747" y="877447"/>
                </a:lnTo>
                <a:lnTo>
                  <a:pt x="1196862" y="884792"/>
                </a:lnTo>
                <a:lnTo>
                  <a:pt x="1189522" y="895683"/>
                </a:lnTo>
                <a:lnTo>
                  <a:pt x="1186830" y="909015"/>
                </a:lnTo>
                <a:lnTo>
                  <a:pt x="1189519" y="922348"/>
                </a:lnTo>
                <a:lnTo>
                  <a:pt x="1196856" y="933238"/>
                </a:lnTo>
                <a:lnTo>
                  <a:pt x="1207740" y="940583"/>
                </a:lnTo>
                <a:lnTo>
                  <a:pt x="1221072" y="943277"/>
                </a:lnTo>
                <a:close/>
              </a:path>
              <a:path w="4164965" h="954404">
                <a:moveTo>
                  <a:pt x="927022" y="945730"/>
                </a:moveTo>
                <a:lnTo>
                  <a:pt x="941304" y="942844"/>
                </a:lnTo>
                <a:lnTo>
                  <a:pt x="952967" y="934974"/>
                </a:lnTo>
                <a:lnTo>
                  <a:pt x="960831" y="923304"/>
                </a:lnTo>
                <a:lnTo>
                  <a:pt x="963714" y="909015"/>
                </a:lnTo>
                <a:lnTo>
                  <a:pt x="960831" y="894727"/>
                </a:lnTo>
                <a:lnTo>
                  <a:pt x="952967" y="883057"/>
                </a:lnTo>
                <a:lnTo>
                  <a:pt x="941304" y="875187"/>
                </a:lnTo>
                <a:lnTo>
                  <a:pt x="927022" y="872301"/>
                </a:lnTo>
                <a:lnTo>
                  <a:pt x="912741" y="875187"/>
                </a:lnTo>
                <a:lnTo>
                  <a:pt x="901078" y="883057"/>
                </a:lnTo>
                <a:lnTo>
                  <a:pt x="893215" y="894727"/>
                </a:lnTo>
                <a:lnTo>
                  <a:pt x="890331" y="909015"/>
                </a:lnTo>
                <a:lnTo>
                  <a:pt x="893215" y="923304"/>
                </a:lnTo>
                <a:lnTo>
                  <a:pt x="901078" y="934974"/>
                </a:lnTo>
                <a:lnTo>
                  <a:pt x="912741" y="942844"/>
                </a:lnTo>
                <a:lnTo>
                  <a:pt x="927022" y="945730"/>
                </a:lnTo>
                <a:close/>
              </a:path>
              <a:path w="4164965" h="954404">
                <a:moveTo>
                  <a:pt x="632967" y="948999"/>
                </a:moveTo>
                <a:lnTo>
                  <a:pt x="648517" y="945857"/>
                </a:lnTo>
                <a:lnTo>
                  <a:pt x="661211" y="937288"/>
                </a:lnTo>
                <a:lnTo>
                  <a:pt x="669767" y="924579"/>
                </a:lnTo>
                <a:lnTo>
                  <a:pt x="672904" y="909015"/>
                </a:lnTo>
                <a:lnTo>
                  <a:pt x="669767" y="893451"/>
                </a:lnTo>
                <a:lnTo>
                  <a:pt x="661211" y="880742"/>
                </a:lnTo>
                <a:lnTo>
                  <a:pt x="648517" y="872174"/>
                </a:lnTo>
                <a:lnTo>
                  <a:pt x="632967" y="869032"/>
                </a:lnTo>
                <a:lnTo>
                  <a:pt x="617412" y="872174"/>
                </a:lnTo>
                <a:lnTo>
                  <a:pt x="604706" y="880742"/>
                </a:lnTo>
                <a:lnTo>
                  <a:pt x="596139" y="893451"/>
                </a:lnTo>
                <a:lnTo>
                  <a:pt x="592996" y="909015"/>
                </a:lnTo>
                <a:lnTo>
                  <a:pt x="596139" y="924579"/>
                </a:lnTo>
                <a:lnTo>
                  <a:pt x="604706" y="937288"/>
                </a:lnTo>
                <a:lnTo>
                  <a:pt x="617412" y="945857"/>
                </a:lnTo>
                <a:lnTo>
                  <a:pt x="632967" y="948999"/>
                </a:lnTo>
                <a:close/>
              </a:path>
              <a:path w="4164965" h="954404">
                <a:moveTo>
                  <a:pt x="338911" y="951451"/>
                </a:moveTo>
                <a:lnTo>
                  <a:pt x="355412" y="948117"/>
                </a:lnTo>
                <a:lnTo>
                  <a:pt x="368889" y="939026"/>
                </a:lnTo>
                <a:lnTo>
                  <a:pt x="377976" y="925542"/>
                </a:lnTo>
                <a:lnTo>
                  <a:pt x="381308" y="909032"/>
                </a:lnTo>
                <a:lnTo>
                  <a:pt x="377976" y="892522"/>
                </a:lnTo>
                <a:lnTo>
                  <a:pt x="368889" y="879039"/>
                </a:lnTo>
                <a:lnTo>
                  <a:pt x="355412" y="869949"/>
                </a:lnTo>
                <a:lnTo>
                  <a:pt x="338911" y="866615"/>
                </a:lnTo>
                <a:lnTo>
                  <a:pt x="322410" y="869949"/>
                </a:lnTo>
                <a:lnTo>
                  <a:pt x="308933" y="879039"/>
                </a:lnTo>
                <a:lnTo>
                  <a:pt x="299847" y="892522"/>
                </a:lnTo>
                <a:lnTo>
                  <a:pt x="296515" y="909032"/>
                </a:lnTo>
                <a:lnTo>
                  <a:pt x="299847" y="925542"/>
                </a:lnTo>
                <a:lnTo>
                  <a:pt x="308933" y="939026"/>
                </a:lnTo>
                <a:lnTo>
                  <a:pt x="322410" y="948117"/>
                </a:lnTo>
                <a:lnTo>
                  <a:pt x="338911" y="951451"/>
                </a:lnTo>
                <a:close/>
              </a:path>
              <a:path w="4164965" h="954404">
                <a:moveTo>
                  <a:pt x="44856" y="953904"/>
                </a:moveTo>
                <a:lnTo>
                  <a:pt x="62303" y="950378"/>
                </a:lnTo>
                <a:lnTo>
                  <a:pt x="76550" y="940761"/>
                </a:lnTo>
                <a:lnTo>
                  <a:pt x="86156" y="926498"/>
                </a:lnTo>
                <a:lnTo>
                  <a:pt x="89679" y="909032"/>
                </a:lnTo>
                <a:lnTo>
                  <a:pt x="86156" y="891567"/>
                </a:lnTo>
                <a:lnTo>
                  <a:pt x="76550" y="877305"/>
                </a:lnTo>
                <a:lnTo>
                  <a:pt x="62303" y="867689"/>
                </a:lnTo>
                <a:lnTo>
                  <a:pt x="44856" y="864163"/>
                </a:lnTo>
                <a:lnTo>
                  <a:pt x="27389" y="867689"/>
                </a:lnTo>
                <a:lnTo>
                  <a:pt x="13132" y="877305"/>
                </a:lnTo>
                <a:lnTo>
                  <a:pt x="3522" y="891567"/>
                </a:lnTo>
                <a:lnTo>
                  <a:pt x="0" y="909032"/>
                </a:lnTo>
                <a:lnTo>
                  <a:pt x="3522" y="926498"/>
                </a:lnTo>
                <a:lnTo>
                  <a:pt x="13132" y="940761"/>
                </a:lnTo>
                <a:lnTo>
                  <a:pt x="27389" y="950378"/>
                </a:lnTo>
                <a:lnTo>
                  <a:pt x="44856" y="953904"/>
                </a:lnTo>
                <a:close/>
              </a:path>
            </a:pathLst>
          </a:custGeom>
          <a:solidFill>
            <a:srgbClr val="FFFFFF"/>
          </a:solidFill>
        </p:spPr>
        <p:txBody>
          <a:bodyPr wrap="square" lIns="0" tIns="0" rIns="0" bIns="0" rtlCol="0"/>
          <a:lstStyle/>
          <a:p>
            <a:endParaRPr lang="pt-BR" noProof="0"/>
          </a:p>
        </p:txBody>
      </p:sp>
      <p:sp>
        <p:nvSpPr>
          <p:cNvPr id="20" name="CaixaDeTexto 19">
            <a:extLst>
              <a:ext uri="{FF2B5EF4-FFF2-40B4-BE49-F238E27FC236}">
                <a16:creationId xmlns:a16="http://schemas.microsoft.com/office/drawing/2014/main" id="{33AB8416-4E35-C912-6D78-533EBEC4D5DE}"/>
              </a:ext>
            </a:extLst>
          </p:cNvPr>
          <p:cNvSpPr txBox="1"/>
          <p:nvPr/>
        </p:nvSpPr>
        <p:spPr>
          <a:xfrm>
            <a:off x="2212808" y="2974808"/>
            <a:ext cx="798361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2800" b="1" noProof="0">
                <a:solidFill>
                  <a:srgbClr val="E68D19"/>
                </a:solidFill>
                <a:latin typeface="Verdana"/>
                <a:ea typeface="Verdana"/>
              </a:rPr>
              <a:t>Personalização de verdade</a:t>
            </a:r>
            <a:r>
              <a:rPr lang="pt-BR" sz="2800" noProof="0">
                <a:solidFill>
                  <a:srgbClr val="E68D19"/>
                </a:solidFill>
                <a:latin typeface="Verdana"/>
                <a:ea typeface="Verdana"/>
              </a:rPr>
              <a:t>:</a:t>
            </a:r>
            <a:r>
              <a:rPr lang="pt-BR" sz="2800" noProof="0">
                <a:solidFill>
                  <a:schemeClr val="bg1"/>
                </a:solidFill>
                <a:latin typeface="Verdana"/>
                <a:ea typeface="Verdana"/>
              </a:rPr>
              <a:t> Diferente de apps genéricos, o </a:t>
            </a:r>
            <a:r>
              <a:rPr lang="pt-BR" sz="2800" noProof="0" err="1">
                <a:solidFill>
                  <a:schemeClr val="bg1"/>
                </a:solidFill>
                <a:latin typeface="Verdana"/>
                <a:ea typeface="Verdana"/>
              </a:rPr>
              <a:t>FitAI</a:t>
            </a:r>
            <a:r>
              <a:rPr lang="pt-BR" sz="2800" noProof="0">
                <a:solidFill>
                  <a:schemeClr val="bg1"/>
                </a:solidFill>
                <a:latin typeface="Verdana"/>
                <a:ea typeface="Verdana"/>
              </a:rPr>
              <a:t> se adapta a você.</a:t>
            </a:r>
          </a:p>
        </p:txBody>
      </p:sp>
      <p:sp>
        <p:nvSpPr>
          <p:cNvPr id="26" name="object 5">
            <a:extLst>
              <a:ext uri="{FF2B5EF4-FFF2-40B4-BE49-F238E27FC236}">
                <a16:creationId xmlns:a16="http://schemas.microsoft.com/office/drawing/2014/main" id="{F0205795-3988-B0BE-F450-17380856BF09}"/>
              </a:ext>
            </a:extLst>
          </p:cNvPr>
          <p:cNvSpPr/>
          <p:nvPr/>
        </p:nvSpPr>
        <p:spPr>
          <a:xfrm>
            <a:off x="712870" y="4683201"/>
            <a:ext cx="1104900" cy="1104900"/>
          </a:xfrm>
          <a:custGeom>
            <a:avLst/>
            <a:gdLst/>
            <a:ahLst/>
            <a:cxnLst/>
            <a:rect l="l" t="t" r="r" b="b"/>
            <a:pathLst>
              <a:path w="1104900" h="1104900">
                <a:moveTo>
                  <a:pt x="552449" y="1104899"/>
                </a:moveTo>
                <a:lnTo>
                  <a:pt x="504839" y="1102868"/>
                </a:lnTo>
                <a:lnTo>
                  <a:pt x="458342" y="1096887"/>
                </a:lnTo>
                <a:lnTo>
                  <a:pt x="413125" y="1087121"/>
                </a:lnTo>
                <a:lnTo>
                  <a:pt x="369357" y="1073739"/>
                </a:lnTo>
                <a:lnTo>
                  <a:pt x="327202" y="1056906"/>
                </a:lnTo>
                <a:lnTo>
                  <a:pt x="286829" y="1036791"/>
                </a:lnTo>
                <a:lnTo>
                  <a:pt x="248404" y="1013559"/>
                </a:lnTo>
                <a:lnTo>
                  <a:pt x="212093" y="987377"/>
                </a:lnTo>
                <a:lnTo>
                  <a:pt x="178065" y="958413"/>
                </a:lnTo>
                <a:lnTo>
                  <a:pt x="146486" y="926834"/>
                </a:lnTo>
                <a:lnTo>
                  <a:pt x="117522" y="892806"/>
                </a:lnTo>
                <a:lnTo>
                  <a:pt x="91340" y="856495"/>
                </a:lnTo>
                <a:lnTo>
                  <a:pt x="68108" y="818070"/>
                </a:lnTo>
                <a:lnTo>
                  <a:pt x="47988" y="777686"/>
                </a:lnTo>
                <a:lnTo>
                  <a:pt x="31160" y="735542"/>
                </a:lnTo>
                <a:lnTo>
                  <a:pt x="17778" y="691773"/>
                </a:lnTo>
                <a:lnTo>
                  <a:pt x="8012" y="646557"/>
                </a:lnTo>
                <a:lnTo>
                  <a:pt x="2083" y="600465"/>
                </a:lnTo>
                <a:lnTo>
                  <a:pt x="0" y="552449"/>
                </a:lnTo>
                <a:lnTo>
                  <a:pt x="2030" y="504839"/>
                </a:lnTo>
                <a:lnTo>
                  <a:pt x="7904" y="459182"/>
                </a:lnTo>
                <a:lnTo>
                  <a:pt x="8012" y="458342"/>
                </a:lnTo>
                <a:lnTo>
                  <a:pt x="17778" y="413126"/>
                </a:lnTo>
                <a:lnTo>
                  <a:pt x="31160" y="369357"/>
                </a:lnTo>
                <a:lnTo>
                  <a:pt x="47993" y="327202"/>
                </a:lnTo>
                <a:lnTo>
                  <a:pt x="68108" y="286829"/>
                </a:lnTo>
                <a:lnTo>
                  <a:pt x="91340" y="248404"/>
                </a:lnTo>
                <a:lnTo>
                  <a:pt x="117522" y="212093"/>
                </a:lnTo>
                <a:lnTo>
                  <a:pt x="146486" y="178065"/>
                </a:lnTo>
                <a:lnTo>
                  <a:pt x="178065" y="146486"/>
                </a:lnTo>
                <a:lnTo>
                  <a:pt x="212093" y="117522"/>
                </a:lnTo>
                <a:lnTo>
                  <a:pt x="248404" y="91340"/>
                </a:lnTo>
                <a:lnTo>
                  <a:pt x="286829" y="68108"/>
                </a:lnTo>
                <a:lnTo>
                  <a:pt x="327202" y="47993"/>
                </a:lnTo>
                <a:lnTo>
                  <a:pt x="369357" y="31160"/>
                </a:lnTo>
                <a:lnTo>
                  <a:pt x="413125" y="17778"/>
                </a:lnTo>
                <a:lnTo>
                  <a:pt x="458342" y="8012"/>
                </a:lnTo>
                <a:lnTo>
                  <a:pt x="504839" y="2030"/>
                </a:lnTo>
                <a:lnTo>
                  <a:pt x="552449" y="0"/>
                </a:lnTo>
                <a:lnTo>
                  <a:pt x="600060" y="2030"/>
                </a:lnTo>
                <a:lnTo>
                  <a:pt x="646557" y="8012"/>
                </a:lnTo>
                <a:lnTo>
                  <a:pt x="691773" y="17778"/>
                </a:lnTo>
                <a:lnTo>
                  <a:pt x="735542" y="31160"/>
                </a:lnTo>
                <a:lnTo>
                  <a:pt x="777697" y="47993"/>
                </a:lnTo>
                <a:lnTo>
                  <a:pt x="787732" y="52992"/>
                </a:lnTo>
                <a:lnTo>
                  <a:pt x="552449" y="52992"/>
                </a:lnTo>
                <a:lnTo>
                  <a:pt x="504434" y="55284"/>
                </a:lnTo>
                <a:lnTo>
                  <a:pt x="457691" y="62018"/>
                </a:lnTo>
                <a:lnTo>
                  <a:pt x="412432" y="72984"/>
                </a:lnTo>
                <a:lnTo>
                  <a:pt x="368869" y="87969"/>
                </a:lnTo>
                <a:lnTo>
                  <a:pt x="327213" y="106763"/>
                </a:lnTo>
                <a:lnTo>
                  <a:pt x="287675" y="129154"/>
                </a:lnTo>
                <a:lnTo>
                  <a:pt x="250467" y="154932"/>
                </a:lnTo>
                <a:lnTo>
                  <a:pt x="215799" y="183884"/>
                </a:lnTo>
                <a:lnTo>
                  <a:pt x="183884" y="215799"/>
                </a:lnTo>
                <a:lnTo>
                  <a:pt x="154932" y="250467"/>
                </a:lnTo>
                <a:lnTo>
                  <a:pt x="129154" y="287675"/>
                </a:lnTo>
                <a:lnTo>
                  <a:pt x="106769" y="327202"/>
                </a:lnTo>
                <a:lnTo>
                  <a:pt x="87969" y="368869"/>
                </a:lnTo>
                <a:lnTo>
                  <a:pt x="72984" y="412432"/>
                </a:lnTo>
                <a:lnTo>
                  <a:pt x="62018" y="457691"/>
                </a:lnTo>
                <a:lnTo>
                  <a:pt x="55284" y="504434"/>
                </a:lnTo>
                <a:lnTo>
                  <a:pt x="52992" y="552449"/>
                </a:lnTo>
                <a:lnTo>
                  <a:pt x="55142" y="597493"/>
                </a:lnTo>
                <a:lnTo>
                  <a:pt x="55265" y="600060"/>
                </a:lnTo>
                <a:lnTo>
                  <a:pt x="55284" y="600465"/>
                </a:lnTo>
                <a:lnTo>
                  <a:pt x="61924" y="646557"/>
                </a:lnTo>
                <a:lnTo>
                  <a:pt x="62018" y="647208"/>
                </a:lnTo>
                <a:lnTo>
                  <a:pt x="72984" y="692467"/>
                </a:lnTo>
                <a:lnTo>
                  <a:pt x="87969" y="736030"/>
                </a:lnTo>
                <a:lnTo>
                  <a:pt x="106763" y="777686"/>
                </a:lnTo>
                <a:lnTo>
                  <a:pt x="129154" y="817224"/>
                </a:lnTo>
                <a:lnTo>
                  <a:pt x="154932" y="854432"/>
                </a:lnTo>
                <a:lnTo>
                  <a:pt x="183884" y="889100"/>
                </a:lnTo>
                <a:lnTo>
                  <a:pt x="215799" y="921015"/>
                </a:lnTo>
                <a:lnTo>
                  <a:pt x="250467" y="949967"/>
                </a:lnTo>
                <a:lnTo>
                  <a:pt x="287675" y="975745"/>
                </a:lnTo>
                <a:lnTo>
                  <a:pt x="327213" y="998136"/>
                </a:lnTo>
                <a:lnTo>
                  <a:pt x="368869" y="1016930"/>
                </a:lnTo>
                <a:lnTo>
                  <a:pt x="412432" y="1031915"/>
                </a:lnTo>
                <a:lnTo>
                  <a:pt x="457691" y="1042881"/>
                </a:lnTo>
                <a:lnTo>
                  <a:pt x="504434" y="1049615"/>
                </a:lnTo>
                <a:lnTo>
                  <a:pt x="552449" y="1051907"/>
                </a:lnTo>
                <a:lnTo>
                  <a:pt x="787732" y="1051907"/>
                </a:lnTo>
                <a:lnTo>
                  <a:pt x="777697" y="1056906"/>
                </a:lnTo>
                <a:lnTo>
                  <a:pt x="735542" y="1073739"/>
                </a:lnTo>
                <a:lnTo>
                  <a:pt x="691773" y="1087121"/>
                </a:lnTo>
                <a:lnTo>
                  <a:pt x="646557" y="1096887"/>
                </a:lnTo>
                <a:lnTo>
                  <a:pt x="600060" y="1102868"/>
                </a:lnTo>
                <a:lnTo>
                  <a:pt x="552449" y="1104899"/>
                </a:lnTo>
                <a:close/>
              </a:path>
              <a:path w="1104900" h="1104900">
                <a:moveTo>
                  <a:pt x="787732" y="1051907"/>
                </a:moveTo>
                <a:lnTo>
                  <a:pt x="552449" y="1051907"/>
                </a:lnTo>
                <a:lnTo>
                  <a:pt x="600465" y="1049615"/>
                </a:lnTo>
                <a:lnTo>
                  <a:pt x="647208" y="1042881"/>
                </a:lnTo>
                <a:lnTo>
                  <a:pt x="692467" y="1031915"/>
                </a:lnTo>
                <a:lnTo>
                  <a:pt x="736030" y="1016930"/>
                </a:lnTo>
                <a:lnTo>
                  <a:pt x="777686" y="998136"/>
                </a:lnTo>
                <a:lnTo>
                  <a:pt x="817224" y="975745"/>
                </a:lnTo>
                <a:lnTo>
                  <a:pt x="854432" y="949967"/>
                </a:lnTo>
                <a:lnTo>
                  <a:pt x="889100" y="921015"/>
                </a:lnTo>
                <a:lnTo>
                  <a:pt x="921015" y="889100"/>
                </a:lnTo>
                <a:lnTo>
                  <a:pt x="949967" y="854432"/>
                </a:lnTo>
                <a:lnTo>
                  <a:pt x="975745" y="817224"/>
                </a:lnTo>
                <a:lnTo>
                  <a:pt x="998136" y="777686"/>
                </a:lnTo>
                <a:lnTo>
                  <a:pt x="1016930" y="736030"/>
                </a:lnTo>
                <a:lnTo>
                  <a:pt x="1031915" y="692467"/>
                </a:lnTo>
                <a:lnTo>
                  <a:pt x="1042881" y="647208"/>
                </a:lnTo>
                <a:lnTo>
                  <a:pt x="1049615" y="600465"/>
                </a:lnTo>
                <a:lnTo>
                  <a:pt x="1051907" y="552449"/>
                </a:lnTo>
                <a:lnTo>
                  <a:pt x="1049634" y="504839"/>
                </a:lnTo>
                <a:lnTo>
                  <a:pt x="1049615" y="504434"/>
                </a:lnTo>
                <a:lnTo>
                  <a:pt x="1043096" y="459182"/>
                </a:lnTo>
                <a:lnTo>
                  <a:pt x="1042975" y="458342"/>
                </a:lnTo>
                <a:lnTo>
                  <a:pt x="1031915" y="412432"/>
                </a:lnTo>
                <a:lnTo>
                  <a:pt x="1016930" y="368869"/>
                </a:lnTo>
                <a:lnTo>
                  <a:pt x="998130" y="327202"/>
                </a:lnTo>
                <a:lnTo>
                  <a:pt x="975745" y="287675"/>
                </a:lnTo>
                <a:lnTo>
                  <a:pt x="949967" y="250467"/>
                </a:lnTo>
                <a:lnTo>
                  <a:pt x="921015" y="215799"/>
                </a:lnTo>
                <a:lnTo>
                  <a:pt x="889100" y="183884"/>
                </a:lnTo>
                <a:lnTo>
                  <a:pt x="854432" y="154932"/>
                </a:lnTo>
                <a:lnTo>
                  <a:pt x="817224" y="129154"/>
                </a:lnTo>
                <a:lnTo>
                  <a:pt x="777686" y="106763"/>
                </a:lnTo>
                <a:lnTo>
                  <a:pt x="736030" y="87969"/>
                </a:lnTo>
                <a:lnTo>
                  <a:pt x="692467" y="72984"/>
                </a:lnTo>
                <a:lnTo>
                  <a:pt x="647208" y="62018"/>
                </a:lnTo>
                <a:lnTo>
                  <a:pt x="600465" y="55284"/>
                </a:lnTo>
                <a:lnTo>
                  <a:pt x="552449" y="52992"/>
                </a:lnTo>
                <a:lnTo>
                  <a:pt x="787732" y="52992"/>
                </a:lnTo>
                <a:lnTo>
                  <a:pt x="856495" y="91340"/>
                </a:lnTo>
                <a:lnTo>
                  <a:pt x="892806" y="117522"/>
                </a:lnTo>
                <a:lnTo>
                  <a:pt x="926834" y="146486"/>
                </a:lnTo>
                <a:lnTo>
                  <a:pt x="958413" y="178065"/>
                </a:lnTo>
                <a:lnTo>
                  <a:pt x="987377" y="212093"/>
                </a:lnTo>
                <a:lnTo>
                  <a:pt x="1013559" y="248404"/>
                </a:lnTo>
                <a:lnTo>
                  <a:pt x="1036791" y="286829"/>
                </a:lnTo>
                <a:lnTo>
                  <a:pt x="1056906" y="327202"/>
                </a:lnTo>
                <a:lnTo>
                  <a:pt x="1073739" y="369357"/>
                </a:lnTo>
                <a:lnTo>
                  <a:pt x="1087121" y="413126"/>
                </a:lnTo>
                <a:lnTo>
                  <a:pt x="1096887" y="458342"/>
                </a:lnTo>
                <a:lnTo>
                  <a:pt x="1102816" y="504434"/>
                </a:lnTo>
                <a:lnTo>
                  <a:pt x="1104899" y="552449"/>
                </a:lnTo>
                <a:lnTo>
                  <a:pt x="1102978" y="597493"/>
                </a:lnTo>
                <a:lnTo>
                  <a:pt x="1096887" y="646557"/>
                </a:lnTo>
                <a:lnTo>
                  <a:pt x="1087121" y="691773"/>
                </a:lnTo>
                <a:lnTo>
                  <a:pt x="1073739" y="735542"/>
                </a:lnTo>
                <a:lnTo>
                  <a:pt x="1056911" y="777686"/>
                </a:lnTo>
                <a:lnTo>
                  <a:pt x="1036791" y="818070"/>
                </a:lnTo>
                <a:lnTo>
                  <a:pt x="1013559" y="856495"/>
                </a:lnTo>
                <a:lnTo>
                  <a:pt x="987377" y="892806"/>
                </a:lnTo>
                <a:lnTo>
                  <a:pt x="958413" y="926834"/>
                </a:lnTo>
                <a:lnTo>
                  <a:pt x="926834" y="958413"/>
                </a:lnTo>
                <a:lnTo>
                  <a:pt x="892806" y="987377"/>
                </a:lnTo>
                <a:lnTo>
                  <a:pt x="856495" y="1013559"/>
                </a:lnTo>
                <a:lnTo>
                  <a:pt x="818070" y="1036791"/>
                </a:lnTo>
                <a:lnTo>
                  <a:pt x="787732" y="1051907"/>
                </a:lnTo>
                <a:close/>
              </a:path>
              <a:path w="1104900" h="1104900">
                <a:moveTo>
                  <a:pt x="371214" y="724146"/>
                </a:moveTo>
                <a:lnTo>
                  <a:pt x="320606" y="724146"/>
                </a:lnTo>
                <a:lnTo>
                  <a:pt x="315042" y="718582"/>
                </a:lnTo>
                <a:lnTo>
                  <a:pt x="314840" y="713548"/>
                </a:lnTo>
                <a:lnTo>
                  <a:pt x="314777" y="422087"/>
                </a:lnTo>
                <a:lnTo>
                  <a:pt x="320341" y="416523"/>
                </a:lnTo>
                <a:lnTo>
                  <a:pt x="371214" y="416523"/>
                </a:lnTo>
                <a:lnTo>
                  <a:pt x="371214" y="724146"/>
                </a:lnTo>
                <a:close/>
              </a:path>
              <a:path w="1104900" h="1104900">
                <a:moveTo>
                  <a:pt x="749848" y="725736"/>
                </a:moveTo>
                <a:lnTo>
                  <a:pt x="699240" y="725736"/>
                </a:lnTo>
                <a:lnTo>
                  <a:pt x="699240" y="418113"/>
                </a:lnTo>
                <a:lnTo>
                  <a:pt x="750113" y="418113"/>
                </a:lnTo>
                <a:lnTo>
                  <a:pt x="755677" y="423677"/>
                </a:lnTo>
                <a:lnTo>
                  <a:pt x="755677" y="713548"/>
                </a:lnTo>
                <a:lnTo>
                  <a:pt x="755476" y="718582"/>
                </a:lnTo>
                <a:lnTo>
                  <a:pt x="755412" y="720172"/>
                </a:lnTo>
                <a:lnTo>
                  <a:pt x="749848" y="725736"/>
                </a:lnTo>
                <a:close/>
              </a:path>
              <a:path w="1104900" h="1104900">
                <a:moveTo>
                  <a:pt x="302058" y="680162"/>
                </a:moveTo>
                <a:lnTo>
                  <a:pt x="263639" y="680162"/>
                </a:lnTo>
                <a:lnTo>
                  <a:pt x="258339" y="674598"/>
                </a:lnTo>
                <a:lnTo>
                  <a:pt x="258146" y="669564"/>
                </a:lnTo>
                <a:lnTo>
                  <a:pt x="258074" y="464746"/>
                </a:lnTo>
                <a:lnTo>
                  <a:pt x="263639" y="459182"/>
                </a:lnTo>
                <a:lnTo>
                  <a:pt x="302058" y="459182"/>
                </a:lnTo>
                <a:lnTo>
                  <a:pt x="302058" y="680162"/>
                </a:lnTo>
                <a:close/>
              </a:path>
              <a:path w="1104900" h="1104900">
                <a:moveTo>
                  <a:pt x="806815" y="681752"/>
                </a:moveTo>
                <a:lnTo>
                  <a:pt x="768395" y="681752"/>
                </a:lnTo>
                <a:lnTo>
                  <a:pt x="768395" y="460772"/>
                </a:lnTo>
                <a:lnTo>
                  <a:pt x="806550" y="460772"/>
                </a:lnTo>
                <a:lnTo>
                  <a:pt x="812114" y="466336"/>
                </a:lnTo>
                <a:lnTo>
                  <a:pt x="812114" y="676188"/>
                </a:lnTo>
                <a:lnTo>
                  <a:pt x="806815" y="681752"/>
                </a:lnTo>
                <a:close/>
              </a:path>
              <a:path w="1104900" h="1104900">
                <a:moveTo>
                  <a:pt x="245621" y="631144"/>
                </a:moveTo>
                <a:lnTo>
                  <a:pt x="222834" y="631144"/>
                </a:lnTo>
                <a:lnTo>
                  <a:pt x="217270" y="625580"/>
                </a:lnTo>
                <a:lnTo>
                  <a:pt x="217270" y="515355"/>
                </a:lnTo>
                <a:lnTo>
                  <a:pt x="222834" y="509790"/>
                </a:lnTo>
                <a:lnTo>
                  <a:pt x="245621" y="509790"/>
                </a:lnTo>
                <a:lnTo>
                  <a:pt x="245621" y="631144"/>
                </a:lnTo>
                <a:close/>
              </a:path>
              <a:path w="1104900" h="1104900">
                <a:moveTo>
                  <a:pt x="847619" y="632734"/>
                </a:moveTo>
                <a:lnTo>
                  <a:pt x="824832" y="632734"/>
                </a:lnTo>
                <a:lnTo>
                  <a:pt x="824832" y="511380"/>
                </a:lnTo>
                <a:lnTo>
                  <a:pt x="847619" y="511380"/>
                </a:lnTo>
                <a:lnTo>
                  <a:pt x="853184" y="516944"/>
                </a:lnTo>
                <a:lnTo>
                  <a:pt x="853184" y="627169"/>
                </a:lnTo>
                <a:lnTo>
                  <a:pt x="847619" y="632734"/>
                </a:lnTo>
                <a:close/>
              </a:path>
              <a:path w="1104900" h="1104900">
                <a:moveTo>
                  <a:pt x="686256" y="597493"/>
                </a:moveTo>
                <a:lnTo>
                  <a:pt x="384197" y="597493"/>
                </a:lnTo>
                <a:lnTo>
                  <a:pt x="384197" y="541321"/>
                </a:lnTo>
                <a:lnTo>
                  <a:pt x="686256" y="541321"/>
                </a:lnTo>
                <a:lnTo>
                  <a:pt x="686256" y="597493"/>
                </a:lnTo>
                <a:close/>
              </a:path>
            </a:pathLst>
          </a:custGeom>
          <a:solidFill>
            <a:srgbClr val="E68D19"/>
          </a:solidFill>
        </p:spPr>
        <p:txBody>
          <a:bodyPr wrap="square" lIns="0" tIns="0" rIns="0" bIns="0" rtlCol="0"/>
          <a:lstStyle/>
          <a:p>
            <a:endParaRPr lang="pt-BR" noProof="0"/>
          </a:p>
        </p:txBody>
      </p:sp>
      <p:sp>
        <p:nvSpPr>
          <p:cNvPr id="27" name="object 5">
            <a:extLst>
              <a:ext uri="{FF2B5EF4-FFF2-40B4-BE49-F238E27FC236}">
                <a16:creationId xmlns:a16="http://schemas.microsoft.com/office/drawing/2014/main" id="{26FC0C6E-2820-F569-8165-060967D58433}"/>
              </a:ext>
            </a:extLst>
          </p:cNvPr>
          <p:cNvSpPr/>
          <p:nvPr/>
        </p:nvSpPr>
        <p:spPr>
          <a:xfrm>
            <a:off x="712869" y="3149174"/>
            <a:ext cx="1104900" cy="1104900"/>
          </a:xfrm>
          <a:custGeom>
            <a:avLst/>
            <a:gdLst/>
            <a:ahLst/>
            <a:cxnLst/>
            <a:rect l="l" t="t" r="r" b="b"/>
            <a:pathLst>
              <a:path w="1104900" h="1104900">
                <a:moveTo>
                  <a:pt x="552449" y="1104899"/>
                </a:moveTo>
                <a:lnTo>
                  <a:pt x="504839" y="1102868"/>
                </a:lnTo>
                <a:lnTo>
                  <a:pt x="458342" y="1096887"/>
                </a:lnTo>
                <a:lnTo>
                  <a:pt x="413125" y="1087121"/>
                </a:lnTo>
                <a:lnTo>
                  <a:pt x="369357" y="1073739"/>
                </a:lnTo>
                <a:lnTo>
                  <a:pt x="327202" y="1056906"/>
                </a:lnTo>
                <a:lnTo>
                  <a:pt x="286829" y="1036791"/>
                </a:lnTo>
                <a:lnTo>
                  <a:pt x="248404" y="1013559"/>
                </a:lnTo>
                <a:lnTo>
                  <a:pt x="212093" y="987377"/>
                </a:lnTo>
                <a:lnTo>
                  <a:pt x="178065" y="958413"/>
                </a:lnTo>
                <a:lnTo>
                  <a:pt x="146486" y="926834"/>
                </a:lnTo>
                <a:lnTo>
                  <a:pt x="117522" y="892806"/>
                </a:lnTo>
                <a:lnTo>
                  <a:pt x="91340" y="856495"/>
                </a:lnTo>
                <a:lnTo>
                  <a:pt x="68108" y="818070"/>
                </a:lnTo>
                <a:lnTo>
                  <a:pt x="47988" y="777686"/>
                </a:lnTo>
                <a:lnTo>
                  <a:pt x="31160" y="735542"/>
                </a:lnTo>
                <a:lnTo>
                  <a:pt x="17778" y="691773"/>
                </a:lnTo>
                <a:lnTo>
                  <a:pt x="8012" y="646557"/>
                </a:lnTo>
                <a:lnTo>
                  <a:pt x="2083" y="600465"/>
                </a:lnTo>
                <a:lnTo>
                  <a:pt x="0" y="552449"/>
                </a:lnTo>
                <a:lnTo>
                  <a:pt x="2030" y="504839"/>
                </a:lnTo>
                <a:lnTo>
                  <a:pt x="7904" y="459182"/>
                </a:lnTo>
                <a:lnTo>
                  <a:pt x="8012" y="458342"/>
                </a:lnTo>
                <a:lnTo>
                  <a:pt x="17778" y="413126"/>
                </a:lnTo>
                <a:lnTo>
                  <a:pt x="31160" y="369357"/>
                </a:lnTo>
                <a:lnTo>
                  <a:pt x="47993" y="327202"/>
                </a:lnTo>
                <a:lnTo>
                  <a:pt x="68108" y="286829"/>
                </a:lnTo>
                <a:lnTo>
                  <a:pt x="91340" y="248404"/>
                </a:lnTo>
                <a:lnTo>
                  <a:pt x="117522" y="212093"/>
                </a:lnTo>
                <a:lnTo>
                  <a:pt x="146486" y="178065"/>
                </a:lnTo>
                <a:lnTo>
                  <a:pt x="178065" y="146486"/>
                </a:lnTo>
                <a:lnTo>
                  <a:pt x="212093" y="117522"/>
                </a:lnTo>
                <a:lnTo>
                  <a:pt x="248404" y="91340"/>
                </a:lnTo>
                <a:lnTo>
                  <a:pt x="286829" y="68108"/>
                </a:lnTo>
                <a:lnTo>
                  <a:pt x="327202" y="47993"/>
                </a:lnTo>
                <a:lnTo>
                  <a:pt x="369357" y="31160"/>
                </a:lnTo>
                <a:lnTo>
                  <a:pt x="413125" y="17778"/>
                </a:lnTo>
                <a:lnTo>
                  <a:pt x="458342" y="8012"/>
                </a:lnTo>
                <a:lnTo>
                  <a:pt x="504839" y="2030"/>
                </a:lnTo>
                <a:lnTo>
                  <a:pt x="552449" y="0"/>
                </a:lnTo>
                <a:lnTo>
                  <a:pt x="600060" y="2030"/>
                </a:lnTo>
                <a:lnTo>
                  <a:pt x="646557" y="8012"/>
                </a:lnTo>
                <a:lnTo>
                  <a:pt x="691773" y="17778"/>
                </a:lnTo>
                <a:lnTo>
                  <a:pt x="735542" y="31160"/>
                </a:lnTo>
                <a:lnTo>
                  <a:pt x="777697" y="47993"/>
                </a:lnTo>
                <a:lnTo>
                  <a:pt x="787732" y="52992"/>
                </a:lnTo>
                <a:lnTo>
                  <a:pt x="552449" y="52992"/>
                </a:lnTo>
                <a:lnTo>
                  <a:pt x="504434" y="55284"/>
                </a:lnTo>
                <a:lnTo>
                  <a:pt x="457691" y="62018"/>
                </a:lnTo>
                <a:lnTo>
                  <a:pt x="412432" y="72984"/>
                </a:lnTo>
                <a:lnTo>
                  <a:pt x="368869" y="87969"/>
                </a:lnTo>
                <a:lnTo>
                  <a:pt x="327213" y="106763"/>
                </a:lnTo>
                <a:lnTo>
                  <a:pt x="287675" y="129154"/>
                </a:lnTo>
                <a:lnTo>
                  <a:pt x="250467" y="154932"/>
                </a:lnTo>
                <a:lnTo>
                  <a:pt x="215799" y="183884"/>
                </a:lnTo>
                <a:lnTo>
                  <a:pt x="183884" y="215799"/>
                </a:lnTo>
                <a:lnTo>
                  <a:pt x="154932" y="250467"/>
                </a:lnTo>
                <a:lnTo>
                  <a:pt x="129154" y="287675"/>
                </a:lnTo>
                <a:lnTo>
                  <a:pt x="106769" y="327202"/>
                </a:lnTo>
                <a:lnTo>
                  <a:pt x="87969" y="368869"/>
                </a:lnTo>
                <a:lnTo>
                  <a:pt x="72984" y="412432"/>
                </a:lnTo>
                <a:lnTo>
                  <a:pt x="62018" y="457691"/>
                </a:lnTo>
                <a:lnTo>
                  <a:pt x="55284" y="504434"/>
                </a:lnTo>
                <a:lnTo>
                  <a:pt x="52992" y="552449"/>
                </a:lnTo>
                <a:lnTo>
                  <a:pt x="55142" y="597493"/>
                </a:lnTo>
                <a:lnTo>
                  <a:pt x="55265" y="600060"/>
                </a:lnTo>
                <a:lnTo>
                  <a:pt x="55284" y="600465"/>
                </a:lnTo>
                <a:lnTo>
                  <a:pt x="61924" y="646557"/>
                </a:lnTo>
                <a:lnTo>
                  <a:pt x="62018" y="647208"/>
                </a:lnTo>
                <a:lnTo>
                  <a:pt x="72984" y="692467"/>
                </a:lnTo>
                <a:lnTo>
                  <a:pt x="87969" y="736030"/>
                </a:lnTo>
                <a:lnTo>
                  <a:pt x="106763" y="777686"/>
                </a:lnTo>
                <a:lnTo>
                  <a:pt x="129154" y="817224"/>
                </a:lnTo>
                <a:lnTo>
                  <a:pt x="154932" y="854432"/>
                </a:lnTo>
                <a:lnTo>
                  <a:pt x="183884" y="889100"/>
                </a:lnTo>
                <a:lnTo>
                  <a:pt x="215799" y="921015"/>
                </a:lnTo>
                <a:lnTo>
                  <a:pt x="250467" y="949967"/>
                </a:lnTo>
                <a:lnTo>
                  <a:pt x="287675" y="975745"/>
                </a:lnTo>
                <a:lnTo>
                  <a:pt x="327213" y="998136"/>
                </a:lnTo>
                <a:lnTo>
                  <a:pt x="368869" y="1016930"/>
                </a:lnTo>
                <a:lnTo>
                  <a:pt x="412432" y="1031915"/>
                </a:lnTo>
                <a:lnTo>
                  <a:pt x="457691" y="1042881"/>
                </a:lnTo>
                <a:lnTo>
                  <a:pt x="504434" y="1049615"/>
                </a:lnTo>
                <a:lnTo>
                  <a:pt x="552449" y="1051907"/>
                </a:lnTo>
                <a:lnTo>
                  <a:pt x="787732" y="1051907"/>
                </a:lnTo>
                <a:lnTo>
                  <a:pt x="777697" y="1056906"/>
                </a:lnTo>
                <a:lnTo>
                  <a:pt x="735542" y="1073739"/>
                </a:lnTo>
                <a:lnTo>
                  <a:pt x="691773" y="1087121"/>
                </a:lnTo>
                <a:lnTo>
                  <a:pt x="646557" y="1096887"/>
                </a:lnTo>
                <a:lnTo>
                  <a:pt x="600060" y="1102868"/>
                </a:lnTo>
                <a:lnTo>
                  <a:pt x="552449" y="1104899"/>
                </a:lnTo>
                <a:close/>
              </a:path>
              <a:path w="1104900" h="1104900">
                <a:moveTo>
                  <a:pt x="787732" y="1051907"/>
                </a:moveTo>
                <a:lnTo>
                  <a:pt x="552449" y="1051907"/>
                </a:lnTo>
                <a:lnTo>
                  <a:pt x="600465" y="1049615"/>
                </a:lnTo>
                <a:lnTo>
                  <a:pt x="647208" y="1042881"/>
                </a:lnTo>
                <a:lnTo>
                  <a:pt x="692467" y="1031915"/>
                </a:lnTo>
                <a:lnTo>
                  <a:pt x="736030" y="1016930"/>
                </a:lnTo>
                <a:lnTo>
                  <a:pt x="777686" y="998136"/>
                </a:lnTo>
                <a:lnTo>
                  <a:pt x="817224" y="975745"/>
                </a:lnTo>
                <a:lnTo>
                  <a:pt x="854432" y="949967"/>
                </a:lnTo>
                <a:lnTo>
                  <a:pt x="889100" y="921015"/>
                </a:lnTo>
                <a:lnTo>
                  <a:pt x="921015" y="889100"/>
                </a:lnTo>
                <a:lnTo>
                  <a:pt x="949967" y="854432"/>
                </a:lnTo>
                <a:lnTo>
                  <a:pt x="975745" y="817224"/>
                </a:lnTo>
                <a:lnTo>
                  <a:pt x="998136" y="777686"/>
                </a:lnTo>
                <a:lnTo>
                  <a:pt x="1016930" y="736030"/>
                </a:lnTo>
                <a:lnTo>
                  <a:pt x="1031915" y="692467"/>
                </a:lnTo>
                <a:lnTo>
                  <a:pt x="1042881" y="647208"/>
                </a:lnTo>
                <a:lnTo>
                  <a:pt x="1049615" y="600465"/>
                </a:lnTo>
                <a:lnTo>
                  <a:pt x="1051907" y="552449"/>
                </a:lnTo>
                <a:lnTo>
                  <a:pt x="1049634" y="504839"/>
                </a:lnTo>
                <a:lnTo>
                  <a:pt x="1049615" y="504434"/>
                </a:lnTo>
                <a:lnTo>
                  <a:pt x="1043096" y="459182"/>
                </a:lnTo>
                <a:lnTo>
                  <a:pt x="1042975" y="458342"/>
                </a:lnTo>
                <a:lnTo>
                  <a:pt x="1031915" y="412432"/>
                </a:lnTo>
                <a:lnTo>
                  <a:pt x="1016930" y="368869"/>
                </a:lnTo>
                <a:lnTo>
                  <a:pt x="998130" y="327202"/>
                </a:lnTo>
                <a:lnTo>
                  <a:pt x="975745" y="287675"/>
                </a:lnTo>
                <a:lnTo>
                  <a:pt x="949967" y="250467"/>
                </a:lnTo>
                <a:lnTo>
                  <a:pt x="921015" y="215799"/>
                </a:lnTo>
                <a:lnTo>
                  <a:pt x="889100" y="183884"/>
                </a:lnTo>
                <a:lnTo>
                  <a:pt x="854432" y="154932"/>
                </a:lnTo>
                <a:lnTo>
                  <a:pt x="817224" y="129154"/>
                </a:lnTo>
                <a:lnTo>
                  <a:pt x="777686" y="106763"/>
                </a:lnTo>
                <a:lnTo>
                  <a:pt x="736030" y="87969"/>
                </a:lnTo>
                <a:lnTo>
                  <a:pt x="692467" y="72984"/>
                </a:lnTo>
                <a:lnTo>
                  <a:pt x="647208" y="62018"/>
                </a:lnTo>
                <a:lnTo>
                  <a:pt x="600465" y="55284"/>
                </a:lnTo>
                <a:lnTo>
                  <a:pt x="552449" y="52992"/>
                </a:lnTo>
                <a:lnTo>
                  <a:pt x="787732" y="52992"/>
                </a:lnTo>
                <a:lnTo>
                  <a:pt x="856495" y="91340"/>
                </a:lnTo>
                <a:lnTo>
                  <a:pt x="892806" y="117522"/>
                </a:lnTo>
                <a:lnTo>
                  <a:pt x="926834" y="146486"/>
                </a:lnTo>
                <a:lnTo>
                  <a:pt x="958413" y="178065"/>
                </a:lnTo>
                <a:lnTo>
                  <a:pt x="987377" y="212093"/>
                </a:lnTo>
                <a:lnTo>
                  <a:pt x="1013559" y="248404"/>
                </a:lnTo>
                <a:lnTo>
                  <a:pt x="1036791" y="286829"/>
                </a:lnTo>
                <a:lnTo>
                  <a:pt x="1056906" y="327202"/>
                </a:lnTo>
                <a:lnTo>
                  <a:pt x="1073739" y="369357"/>
                </a:lnTo>
                <a:lnTo>
                  <a:pt x="1087121" y="413126"/>
                </a:lnTo>
                <a:lnTo>
                  <a:pt x="1096887" y="458342"/>
                </a:lnTo>
                <a:lnTo>
                  <a:pt x="1102816" y="504434"/>
                </a:lnTo>
                <a:lnTo>
                  <a:pt x="1104899" y="552449"/>
                </a:lnTo>
                <a:lnTo>
                  <a:pt x="1102978" y="597493"/>
                </a:lnTo>
                <a:lnTo>
                  <a:pt x="1096887" y="646557"/>
                </a:lnTo>
                <a:lnTo>
                  <a:pt x="1087121" y="691773"/>
                </a:lnTo>
                <a:lnTo>
                  <a:pt x="1073739" y="735542"/>
                </a:lnTo>
                <a:lnTo>
                  <a:pt x="1056911" y="777686"/>
                </a:lnTo>
                <a:lnTo>
                  <a:pt x="1036791" y="818070"/>
                </a:lnTo>
                <a:lnTo>
                  <a:pt x="1013559" y="856495"/>
                </a:lnTo>
                <a:lnTo>
                  <a:pt x="987377" y="892806"/>
                </a:lnTo>
                <a:lnTo>
                  <a:pt x="958413" y="926834"/>
                </a:lnTo>
                <a:lnTo>
                  <a:pt x="926834" y="958413"/>
                </a:lnTo>
                <a:lnTo>
                  <a:pt x="892806" y="987377"/>
                </a:lnTo>
                <a:lnTo>
                  <a:pt x="856495" y="1013559"/>
                </a:lnTo>
                <a:lnTo>
                  <a:pt x="818070" y="1036791"/>
                </a:lnTo>
                <a:lnTo>
                  <a:pt x="787732" y="1051907"/>
                </a:lnTo>
                <a:close/>
              </a:path>
              <a:path w="1104900" h="1104900">
                <a:moveTo>
                  <a:pt x="371214" y="724146"/>
                </a:moveTo>
                <a:lnTo>
                  <a:pt x="320606" y="724146"/>
                </a:lnTo>
                <a:lnTo>
                  <a:pt x="315042" y="718582"/>
                </a:lnTo>
                <a:lnTo>
                  <a:pt x="314840" y="713548"/>
                </a:lnTo>
                <a:lnTo>
                  <a:pt x="314777" y="422087"/>
                </a:lnTo>
                <a:lnTo>
                  <a:pt x="320341" y="416523"/>
                </a:lnTo>
                <a:lnTo>
                  <a:pt x="371214" y="416523"/>
                </a:lnTo>
                <a:lnTo>
                  <a:pt x="371214" y="724146"/>
                </a:lnTo>
                <a:close/>
              </a:path>
              <a:path w="1104900" h="1104900">
                <a:moveTo>
                  <a:pt x="749848" y="725736"/>
                </a:moveTo>
                <a:lnTo>
                  <a:pt x="699240" y="725736"/>
                </a:lnTo>
                <a:lnTo>
                  <a:pt x="699240" y="418113"/>
                </a:lnTo>
                <a:lnTo>
                  <a:pt x="750113" y="418113"/>
                </a:lnTo>
                <a:lnTo>
                  <a:pt x="755677" y="423677"/>
                </a:lnTo>
                <a:lnTo>
                  <a:pt x="755677" y="713548"/>
                </a:lnTo>
                <a:lnTo>
                  <a:pt x="755476" y="718582"/>
                </a:lnTo>
                <a:lnTo>
                  <a:pt x="755412" y="720172"/>
                </a:lnTo>
                <a:lnTo>
                  <a:pt x="749848" y="725736"/>
                </a:lnTo>
                <a:close/>
              </a:path>
              <a:path w="1104900" h="1104900">
                <a:moveTo>
                  <a:pt x="302058" y="680162"/>
                </a:moveTo>
                <a:lnTo>
                  <a:pt x="263639" y="680162"/>
                </a:lnTo>
                <a:lnTo>
                  <a:pt x="258339" y="674598"/>
                </a:lnTo>
                <a:lnTo>
                  <a:pt x="258146" y="669564"/>
                </a:lnTo>
                <a:lnTo>
                  <a:pt x="258074" y="464746"/>
                </a:lnTo>
                <a:lnTo>
                  <a:pt x="263639" y="459182"/>
                </a:lnTo>
                <a:lnTo>
                  <a:pt x="302058" y="459182"/>
                </a:lnTo>
                <a:lnTo>
                  <a:pt x="302058" y="680162"/>
                </a:lnTo>
                <a:close/>
              </a:path>
              <a:path w="1104900" h="1104900">
                <a:moveTo>
                  <a:pt x="806815" y="681752"/>
                </a:moveTo>
                <a:lnTo>
                  <a:pt x="768395" y="681752"/>
                </a:lnTo>
                <a:lnTo>
                  <a:pt x="768395" y="460772"/>
                </a:lnTo>
                <a:lnTo>
                  <a:pt x="806550" y="460772"/>
                </a:lnTo>
                <a:lnTo>
                  <a:pt x="812114" y="466336"/>
                </a:lnTo>
                <a:lnTo>
                  <a:pt x="812114" y="676188"/>
                </a:lnTo>
                <a:lnTo>
                  <a:pt x="806815" y="681752"/>
                </a:lnTo>
                <a:close/>
              </a:path>
              <a:path w="1104900" h="1104900">
                <a:moveTo>
                  <a:pt x="245621" y="631144"/>
                </a:moveTo>
                <a:lnTo>
                  <a:pt x="222834" y="631144"/>
                </a:lnTo>
                <a:lnTo>
                  <a:pt x="217270" y="625580"/>
                </a:lnTo>
                <a:lnTo>
                  <a:pt x="217270" y="515355"/>
                </a:lnTo>
                <a:lnTo>
                  <a:pt x="222834" y="509790"/>
                </a:lnTo>
                <a:lnTo>
                  <a:pt x="245621" y="509790"/>
                </a:lnTo>
                <a:lnTo>
                  <a:pt x="245621" y="631144"/>
                </a:lnTo>
                <a:close/>
              </a:path>
              <a:path w="1104900" h="1104900">
                <a:moveTo>
                  <a:pt x="847619" y="632734"/>
                </a:moveTo>
                <a:lnTo>
                  <a:pt x="824832" y="632734"/>
                </a:lnTo>
                <a:lnTo>
                  <a:pt x="824832" y="511380"/>
                </a:lnTo>
                <a:lnTo>
                  <a:pt x="847619" y="511380"/>
                </a:lnTo>
                <a:lnTo>
                  <a:pt x="853184" y="516944"/>
                </a:lnTo>
                <a:lnTo>
                  <a:pt x="853184" y="627169"/>
                </a:lnTo>
                <a:lnTo>
                  <a:pt x="847619" y="632734"/>
                </a:lnTo>
                <a:close/>
              </a:path>
              <a:path w="1104900" h="1104900">
                <a:moveTo>
                  <a:pt x="686256" y="597493"/>
                </a:moveTo>
                <a:lnTo>
                  <a:pt x="384197" y="597493"/>
                </a:lnTo>
                <a:lnTo>
                  <a:pt x="384197" y="541321"/>
                </a:lnTo>
                <a:lnTo>
                  <a:pt x="686256" y="541321"/>
                </a:lnTo>
                <a:lnTo>
                  <a:pt x="686256" y="597493"/>
                </a:lnTo>
                <a:close/>
              </a:path>
            </a:pathLst>
          </a:custGeom>
          <a:solidFill>
            <a:srgbClr val="E68D19"/>
          </a:solidFill>
        </p:spPr>
        <p:txBody>
          <a:bodyPr wrap="square" lIns="0" tIns="0" rIns="0" bIns="0" rtlCol="0"/>
          <a:lstStyle/>
          <a:p>
            <a:endParaRPr lang="pt-BR" noProof="0"/>
          </a:p>
        </p:txBody>
      </p:sp>
      <p:sp>
        <p:nvSpPr>
          <p:cNvPr id="28" name="object 5">
            <a:extLst>
              <a:ext uri="{FF2B5EF4-FFF2-40B4-BE49-F238E27FC236}">
                <a16:creationId xmlns:a16="http://schemas.microsoft.com/office/drawing/2014/main" id="{FB2BC467-470C-05CA-154F-7C385A1B9178}"/>
              </a:ext>
            </a:extLst>
          </p:cNvPr>
          <p:cNvSpPr/>
          <p:nvPr/>
        </p:nvSpPr>
        <p:spPr>
          <a:xfrm>
            <a:off x="712870" y="7659390"/>
            <a:ext cx="1104900" cy="1104900"/>
          </a:xfrm>
          <a:custGeom>
            <a:avLst/>
            <a:gdLst/>
            <a:ahLst/>
            <a:cxnLst/>
            <a:rect l="l" t="t" r="r" b="b"/>
            <a:pathLst>
              <a:path w="1104900" h="1104900">
                <a:moveTo>
                  <a:pt x="552449" y="1104899"/>
                </a:moveTo>
                <a:lnTo>
                  <a:pt x="504839" y="1102868"/>
                </a:lnTo>
                <a:lnTo>
                  <a:pt x="458342" y="1096887"/>
                </a:lnTo>
                <a:lnTo>
                  <a:pt x="413125" y="1087121"/>
                </a:lnTo>
                <a:lnTo>
                  <a:pt x="369357" y="1073739"/>
                </a:lnTo>
                <a:lnTo>
                  <a:pt x="327202" y="1056906"/>
                </a:lnTo>
                <a:lnTo>
                  <a:pt x="286829" y="1036791"/>
                </a:lnTo>
                <a:lnTo>
                  <a:pt x="248404" y="1013559"/>
                </a:lnTo>
                <a:lnTo>
                  <a:pt x="212093" y="987377"/>
                </a:lnTo>
                <a:lnTo>
                  <a:pt x="178065" y="958413"/>
                </a:lnTo>
                <a:lnTo>
                  <a:pt x="146486" y="926834"/>
                </a:lnTo>
                <a:lnTo>
                  <a:pt x="117522" y="892806"/>
                </a:lnTo>
                <a:lnTo>
                  <a:pt x="91340" y="856495"/>
                </a:lnTo>
                <a:lnTo>
                  <a:pt x="68108" y="818070"/>
                </a:lnTo>
                <a:lnTo>
                  <a:pt x="47988" y="777686"/>
                </a:lnTo>
                <a:lnTo>
                  <a:pt x="31160" y="735542"/>
                </a:lnTo>
                <a:lnTo>
                  <a:pt x="17778" y="691773"/>
                </a:lnTo>
                <a:lnTo>
                  <a:pt x="8012" y="646557"/>
                </a:lnTo>
                <a:lnTo>
                  <a:pt x="2083" y="600465"/>
                </a:lnTo>
                <a:lnTo>
                  <a:pt x="0" y="552449"/>
                </a:lnTo>
                <a:lnTo>
                  <a:pt x="2030" y="504839"/>
                </a:lnTo>
                <a:lnTo>
                  <a:pt x="7904" y="459182"/>
                </a:lnTo>
                <a:lnTo>
                  <a:pt x="8012" y="458342"/>
                </a:lnTo>
                <a:lnTo>
                  <a:pt x="17778" y="413126"/>
                </a:lnTo>
                <a:lnTo>
                  <a:pt x="31160" y="369357"/>
                </a:lnTo>
                <a:lnTo>
                  <a:pt x="47993" y="327202"/>
                </a:lnTo>
                <a:lnTo>
                  <a:pt x="68108" y="286829"/>
                </a:lnTo>
                <a:lnTo>
                  <a:pt x="91340" y="248404"/>
                </a:lnTo>
                <a:lnTo>
                  <a:pt x="117522" y="212093"/>
                </a:lnTo>
                <a:lnTo>
                  <a:pt x="146486" y="178065"/>
                </a:lnTo>
                <a:lnTo>
                  <a:pt x="178065" y="146486"/>
                </a:lnTo>
                <a:lnTo>
                  <a:pt x="212093" y="117522"/>
                </a:lnTo>
                <a:lnTo>
                  <a:pt x="248404" y="91340"/>
                </a:lnTo>
                <a:lnTo>
                  <a:pt x="286829" y="68108"/>
                </a:lnTo>
                <a:lnTo>
                  <a:pt x="327202" y="47993"/>
                </a:lnTo>
                <a:lnTo>
                  <a:pt x="369357" y="31160"/>
                </a:lnTo>
                <a:lnTo>
                  <a:pt x="413125" y="17778"/>
                </a:lnTo>
                <a:lnTo>
                  <a:pt x="458342" y="8012"/>
                </a:lnTo>
                <a:lnTo>
                  <a:pt x="504839" y="2030"/>
                </a:lnTo>
                <a:lnTo>
                  <a:pt x="552449" y="0"/>
                </a:lnTo>
                <a:lnTo>
                  <a:pt x="600060" y="2030"/>
                </a:lnTo>
                <a:lnTo>
                  <a:pt x="646557" y="8012"/>
                </a:lnTo>
                <a:lnTo>
                  <a:pt x="691773" y="17778"/>
                </a:lnTo>
                <a:lnTo>
                  <a:pt x="735542" y="31160"/>
                </a:lnTo>
                <a:lnTo>
                  <a:pt x="777697" y="47993"/>
                </a:lnTo>
                <a:lnTo>
                  <a:pt x="787732" y="52992"/>
                </a:lnTo>
                <a:lnTo>
                  <a:pt x="552449" y="52992"/>
                </a:lnTo>
                <a:lnTo>
                  <a:pt x="504434" y="55284"/>
                </a:lnTo>
                <a:lnTo>
                  <a:pt x="457691" y="62018"/>
                </a:lnTo>
                <a:lnTo>
                  <a:pt x="412432" y="72984"/>
                </a:lnTo>
                <a:lnTo>
                  <a:pt x="368869" y="87969"/>
                </a:lnTo>
                <a:lnTo>
                  <a:pt x="327213" y="106763"/>
                </a:lnTo>
                <a:lnTo>
                  <a:pt x="287675" y="129154"/>
                </a:lnTo>
                <a:lnTo>
                  <a:pt x="250467" y="154932"/>
                </a:lnTo>
                <a:lnTo>
                  <a:pt x="215799" y="183884"/>
                </a:lnTo>
                <a:lnTo>
                  <a:pt x="183884" y="215799"/>
                </a:lnTo>
                <a:lnTo>
                  <a:pt x="154932" y="250467"/>
                </a:lnTo>
                <a:lnTo>
                  <a:pt x="129154" y="287675"/>
                </a:lnTo>
                <a:lnTo>
                  <a:pt x="106769" y="327202"/>
                </a:lnTo>
                <a:lnTo>
                  <a:pt x="87969" y="368869"/>
                </a:lnTo>
                <a:lnTo>
                  <a:pt x="72984" y="412432"/>
                </a:lnTo>
                <a:lnTo>
                  <a:pt x="62018" y="457691"/>
                </a:lnTo>
                <a:lnTo>
                  <a:pt x="55284" y="504434"/>
                </a:lnTo>
                <a:lnTo>
                  <a:pt x="52992" y="552449"/>
                </a:lnTo>
                <a:lnTo>
                  <a:pt x="55142" y="597493"/>
                </a:lnTo>
                <a:lnTo>
                  <a:pt x="55265" y="600060"/>
                </a:lnTo>
                <a:lnTo>
                  <a:pt x="55284" y="600465"/>
                </a:lnTo>
                <a:lnTo>
                  <a:pt x="61924" y="646557"/>
                </a:lnTo>
                <a:lnTo>
                  <a:pt x="62018" y="647208"/>
                </a:lnTo>
                <a:lnTo>
                  <a:pt x="72984" y="692467"/>
                </a:lnTo>
                <a:lnTo>
                  <a:pt x="87969" y="736030"/>
                </a:lnTo>
                <a:lnTo>
                  <a:pt x="106763" y="777686"/>
                </a:lnTo>
                <a:lnTo>
                  <a:pt x="129154" y="817224"/>
                </a:lnTo>
                <a:lnTo>
                  <a:pt x="154932" y="854432"/>
                </a:lnTo>
                <a:lnTo>
                  <a:pt x="183884" y="889100"/>
                </a:lnTo>
                <a:lnTo>
                  <a:pt x="215799" y="921015"/>
                </a:lnTo>
                <a:lnTo>
                  <a:pt x="250467" y="949967"/>
                </a:lnTo>
                <a:lnTo>
                  <a:pt x="287675" y="975745"/>
                </a:lnTo>
                <a:lnTo>
                  <a:pt x="327213" y="998136"/>
                </a:lnTo>
                <a:lnTo>
                  <a:pt x="368869" y="1016930"/>
                </a:lnTo>
                <a:lnTo>
                  <a:pt x="412432" y="1031915"/>
                </a:lnTo>
                <a:lnTo>
                  <a:pt x="457691" y="1042881"/>
                </a:lnTo>
                <a:lnTo>
                  <a:pt x="504434" y="1049615"/>
                </a:lnTo>
                <a:lnTo>
                  <a:pt x="552449" y="1051907"/>
                </a:lnTo>
                <a:lnTo>
                  <a:pt x="787732" y="1051907"/>
                </a:lnTo>
                <a:lnTo>
                  <a:pt x="777697" y="1056906"/>
                </a:lnTo>
                <a:lnTo>
                  <a:pt x="735542" y="1073739"/>
                </a:lnTo>
                <a:lnTo>
                  <a:pt x="691773" y="1087121"/>
                </a:lnTo>
                <a:lnTo>
                  <a:pt x="646557" y="1096887"/>
                </a:lnTo>
                <a:lnTo>
                  <a:pt x="600060" y="1102868"/>
                </a:lnTo>
                <a:lnTo>
                  <a:pt x="552449" y="1104899"/>
                </a:lnTo>
                <a:close/>
              </a:path>
              <a:path w="1104900" h="1104900">
                <a:moveTo>
                  <a:pt x="787732" y="1051907"/>
                </a:moveTo>
                <a:lnTo>
                  <a:pt x="552449" y="1051907"/>
                </a:lnTo>
                <a:lnTo>
                  <a:pt x="600465" y="1049615"/>
                </a:lnTo>
                <a:lnTo>
                  <a:pt x="647208" y="1042881"/>
                </a:lnTo>
                <a:lnTo>
                  <a:pt x="692467" y="1031915"/>
                </a:lnTo>
                <a:lnTo>
                  <a:pt x="736030" y="1016930"/>
                </a:lnTo>
                <a:lnTo>
                  <a:pt x="777686" y="998136"/>
                </a:lnTo>
                <a:lnTo>
                  <a:pt x="817224" y="975745"/>
                </a:lnTo>
                <a:lnTo>
                  <a:pt x="854432" y="949967"/>
                </a:lnTo>
                <a:lnTo>
                  <a:pt x="889100" y="921015"/>
                </a:lnTo>
                <a:lnTo>
                  <a:pt x="921015" y="889100"/>
                </a:lnTo>
                <a:lnTo>
                  <a:pt x="949967" y="854432"/>
                </a:lnTo>
                <a:lnTo>
                  <a:pt x="975745" y="817224"/>
                </a:lnTo>
                <a:lnTo>
                  <a:pt x="998136" y="777686"/>
                </a:lnTo>
                <a:lnTo>
                  <a:pt x="1016930" y="736030"/>
                </a:lnTo>
                <a:lnTo>
                  <a:pt x="1031915" y="692467"/>
                </a:lnTo>
                <a:lnTo>
                  <a:pt x="1042881" y="647208"/>
                </a:lnTo>
                <a:lnTo>
                  <a:pt x="1049615" y="600465"/>
                </a:lnTo>
                <a:lnTo>
                  <a:pt x="1051907" y="552449"/>
                </a:lnTo>
                <a:lnTo>
                  <a:pt x="1049634" y="504839"/>
                </a:lnTo>
                <a:lnTo>
                  <a:pt x="1049615" y="504434"/>
                </a:lnTo>
                <a:lnTo>
                  <a:pt x="1043096" y="459182"/>
                </a:lnTo>
                <a:lnTo>
                  <a:pt x="1042975" y="458342"/>
                </a:lnTo>
                <a:lnTo>
                  <a:pt x="1031915" y="412432"/>
                </a:lnTo>
                <a:lnTo>
                  <a:pt x="1016930" y="368869"/>
                </a:lnTo>
                <a:lnTo>
                  <a:pt x="998130" y="327202"/>
                </a:lnTo>
                <a:lnTo>
                  <a:pt x="975745" y="287675"/>
                </a:lnTo>
                <a:lnTo>
                  <a:pt x="949967" y="250467"/>
                </a:lnTo>
                <a:lnTo>
                  <a:pt x="921015" y="215799"/>
                </a:lnTo>
                <a:lnTo>
                  <a:pt x="889100" y="183884"/>
                </a:lnTo>
                <a:lnTo>
                  <a:pt x="854432" y="154932"/>
                </a:lnTo>
                <a:lnTo>
                  <a:pt x="817224" y="129154"/>
                </a:lnTo>
                <a:lnTo>
                  <a:pt x="777686" y="106763"/>
                </a:lnTo>
                <a:lnTo>
                  <a:pt x="736030" y="87969"/>
                </a:lnTo>
                <a:lnTo>
                  <a:pt x="692467" y="72984"/>
                </a:lnTo>
                <a:lnTo>
                  <a:pt x="647208" y="62018"/>
                </a:lnTo>
                <a:lnTo>
                  <a:pt x="600465" y="55284"/>
                </a:lnTo>
                <a:lnTo>
                  <a:pt x="552449" y="52992"/>
                </a:lnTo>
                <a:lnTo>
                  <a:pt x="787732" y="52992"/>
                </a:lnTo>
                <a:lnTo>
                  <a:pt x="856495" y="91340"/>
                </a:lnTo>
                <a:lnTo>
                  <a:pt x="892806" y="117522"/>
                </a:lnTo>
                <a:lnTo>
                  <a:pt x="926834" y="146486"/>
                </a:lnTo>
                <a:lnTo>
                  <a:pt x="958413" y="178065"/>
                </a:lnTo>
                <a:lnTo>
                  <a:pt x="987377" y="212093"/>
                </a:lnTo>
                <a:lnTo>
                  <a:pt x="1013559" y="248404"/>
                </a:lnTo>
                <a:lnTo>
                  <a:pt x="1036791" y="286829"/>
                </a:lnTo>
                <a:lnTo>
                  <a:pt x="1056906" y="327202"/>
                </a:lnTo>
                <a:lnTo>
                  <a:pt x="1073739" y="369357"/>
                </a:lnTo>
                <a:lnTo>
                  <a:pt x="1087121" y="413126"/>
                </a:lnTo>
                <a:lnTo>
                  <a:pt x="1096887" y="458342"/>
                </a:lnTo>
                <a:lnTo>
                  <a:pt x="1102816" y="504434"/>
                </a:lnTo>
                <a:lnTo>
                  <a:pt x="1104899" y="552449"/>
                </a:lnTo>
                <a:lnTo>
                  <a:pt x="1102978" y="597493"/>
                </a:lnTo>
                <a:lnTo>
                  <a:pt x="1096887" y="646557"/>
                </a:lnTo>
                <a:lnTo>
                  <a:pt x="1087121" y="691773"/>
                </a:lnTo>
                <a:lnTo>
                  <a:pt x="1073739" y="735542"/>
                </a:lnTo>
                <a:lnTo>
                  <a:pt x="1056911" y="777686"/>
                </a:lnTo>
                <a:lnTo>
                  <a:pt x="1036791" y="818070"/>
                </a:lnTo>
                <a:lnTo>
                  <a:pt x="1013559" y="856495"/>
                </a:lnTo>
                <a:lnTo>
                  <a:pt x="987377" y="892806"/>
                </a:lnTo>
                <a:lnTo>
                  <a:pt x="958413" y="926834"/>
                </a:lnTo>
                <a:lnTo>
                  <a:pt x="926834" y="958413"/>
                </a:lnTo>
                <a:lnTo>
                  <a:pt x="892806" y="987377"/>
                </a:lnTo>
                <a:lnTo>
                  <a:pt x="856495" y="1013559"/>
                </a:lnTo>
                <a:lnTo>
                  <a:pt x="818070" y="1036791"/>
                </a:lnTo>
                <a:lnTo>
                  <a:pt x="787732" y="1051907"/>
                </a:lnTo>
                <a:close/>
              </a:path>
              <a:path w="1104900" h="1104900">
                <a:moveTo>
                  <a:pt x="371214" y="724146"/>
                </a:moveTo>
                <a:lnTo>
                  <a:pt x="320606" y="724146"/>
                </a:lnTo>
                <a:lnTo>
                  <a:pt x="315042" y="718582"/>
                </a:lnTo>
                <a:lnTo>
                  <a:pt x="314840" y="713548"/>
                </a:lnTo>
                <a:lnTo>
                  <a:pt x="314777" y="422087"/>
                </a:lnTo>
                <a:lnTo>
                  <a:pt x="320341" y="416523"/>
                </a:lnTo>
                <a:lnTo>
                  <a:pt x="371214" y="416523"/>
                </a:lnTo>
                <a:lnTo>
                  <a:pt x="371214" y="724146"/>
                </a:lnTo>
                <a:close/>
              </a:path>
              <a:path w="1104900" h="1104900">
                <a:moveTo>
                  <a:pt x="749848" y="725736"/>
                </a:moveTo>
                <a:lnTo>
                  <a:pt x="699240" y="725736"/>
                </a:lnTo>
                <a:lnTo>
                  <a:pt x="699240" y="418113"/>
                </a:lnTo>
                <a:lnTo>
                  <a:pt x="750113" y="418113"/>
                </a:lnTo>
                <a:lnTo>
                  <a:pt x="755677" y="423677"/>
                </a:lnTo>
                <a:lnTo>
                  <a:pt x="755677" y="713548"/>
                </a:lnTo>
                <a:lnTo>
                  <a:pt x="755476" y="718582"/>
                </a:lnTo>
                <a:lnTo>
                  <a:pt x="755412" y="720172"/>
                </a:lnTo>
                <a:lnTo>
                  <a:pt x="749848" y="725736"/>
                </a:lnTo>
                <a:close/>
              </a:path>
              <a:path w="1104900" h="1104900">
                <a:moveTo>
                  <a:pt x="302058" y="680162"/>
                </a:moveTo>
                <a:lnTo>
                  <a:pt x="263639" y="680162"/>
                </a:lnTo>
                <a:lnTo>
                  <a:pt x="258339" y="674598"/>
                </a:lnTo>
                <a:lnTo>
                  <a:pt x="258146" y="669564"/>
                </a:lnTo>
                <a:lnTo>
                  <a:pt x="258074" y="464746"/>
                </a:lnTo>
                <a:lnTo>
                  <a:pt x="263639" y="459182"/>
                </a:lnTo>
                <a:lnTo>
                  <a:pt x="302058" y="459182"/>
                </a:lnTo>
                <a:lnTo>
                  <a:pt x="302058" y="680162"/>
                </a:lnTo>
                <a:close/>
              </a:path>
              <a:path w="1104900" h="1104900">
                <a:moveTo>
                  <a:pt x="806815" y="681752"/>
                </a:moveTo>
                <a:lnTo>
                  <a:pt x="768395" y="681752"/>
                </a:lnTo>
                <a:lnTo>
                  <a:pt x="768395" y="460772"/>
                </a:lnTo>
                <a:lnTo>
                  <a:pt x="806550" y="460772"/>
                </a:lnTo>
                <a:lnTo>
                  <a:pt x="812114" y="466336"/>
                </a:lnTo>
                <a:lnTo>
                  <a:pt x="812114" y="676188"/>
                </a:lnTo>
                <a:lnTo>
                  <a:pt x="806815" y="681752"/>
                </a:lnTo>
                <a:close/>
              </a:path>
              <a:path w="1104900" h="1104900">
                <a:moveTo>
                  <a:pt x="245621" y="631144"/>
                </a:moveTo>
                <a:lnTo>
                  <a:pt x="222834" y="631144"/>
                </a:lnTo>
                <a:lnTo>
                  <a:pt x="217270" y="625580"/>
                </a:lnTo>
                <a:lnTo>
                  <a:pt x="217270" y="515355"/>
                </a:lnTo>
                <a:lnTo>
                  <a:pt x="222834" y="509790"/>
                </a:lnTo>
                <a:lnTo>
                  <a:pt x="245621" y="509790"/>
                </a:lnTo>
                <a:lnTo>
                  <a:pt x="245621" y="631144"/>
                </a:lnTo>
                <a:close/>
              </a:path>
              <a:path w="1104900" h="1104900">
                <a:moveTo>
                  <a:pt x="847619" y="632734"/>
                </a:moveTo>
                <a:lnTo>
                  <a:pt x="824832" y="632734"/>
                </a:lnTo>
                <a:lnTo>
                  <a:pt x="824832" y="511380"/>
                </a:lnTo>
                <a:lnTo>
                  <a:pt x="847619" y="511380"/>
                </a:lnTo>
                <a:lnTo>
                  <a:pt x="853184" y="516944"/>
                </a:lnTo>
                <a:lnTo>
                  <a:pt x="853184" y="627169"/>
                </a:lnTo>
                <a:lnTo>
                  <a:pt x="847619" y="632734"/>
                </a:lnTo>
                <a:close/>
              </a:path>
              <a:path w="1104900" h="1104900">
                <a:moveTo>
                  <a:pt x="686256" y="597493"/>
                </a:moveTo>
                <a:lnTo>
                  <a:pt x="384197" y="597493"/>
                </a:lnTo>
                <a:lnTo>
                  <a:pt x="384197" y="541321"/>
                </a:lnTo>
                <a:lnTo>
                  <a:pt x="686256" y="541321"/>
                </a:lnTo>
                <a:lnTo>
                  <a:pt x="686256" y="597493"/>
                </a:lnTo>
                <a:close/>
              </a:path>
            </a:pathLst>
          </a:custGeom>
          <a:solidFill>
            <a:srgbClr val="E68D19"/>
          </a:solidFill>
        </p:spPr>
        <p:txBody>
          <a:bodyPr wrap="square" lIns="0" tIns="0" rIns="0" bIns="0" rtlCol="0"/>
          <a:lstStyle/>
          <a:p>
            <a:endParaRPr lang="pt-BR" noProof="0"/>
          </a:p>
        </p:txBody>
      </p:sp>
      <p:sp>
        <p:nvSpPr>
          <p:cNvPr id="29" name="Slide Number Placeholder 28">
            <a:extLst>
              <a:ext uri="{FF2B5EF4-FFF2-40B4-BE49-F238E27FC236}">
                <a16:creationId xmlns:a16="http://schemas.microsoft.com/office/drawing/2014/main" id="{BF2A905D-14F2-B893-F5F5-A1619FEDF81E}"/>
              </a:ext>
            </a:extLst>
          </p:cNvPr>
          <p:cNvSpPr>
            <a:spLocks noGrp="1"/>
          </p:cNvSpPr>
          <p:nvPr>
            <p:ph type="sldNum" sz="quarter" idx="7"/>
          </p:nvPr>
        </p:nvSpPr>
        <p:spPr>
          <a:xfrm>
            <a:off x="13659486" y="9217660"/>
            <a:ext cx="4206240" cy="1200329"/>
          </a:xfrm>
        </p:spPr>
        <p:txBody>
          <a:bodyPr wrap="square" lIns="0" tIns="0" rIns="0" bIns="0" anchor="t">
            <a:spAutoFit/>
          </a:bodyPr>
          <a:lstStyle/>
          <a:p>
            <a:r>
              <a:rPr lang="pt-BR" sz="6000">
                <a:solidFill>
                  <a:schemeClr val="bg1"/>
                </a:solidFill>
              </a:rPr>
              <a:t>7</a:t>
            </a:r>
            <a:endParaRPr lang="pt-BR" sz="6000" noProof="0">
              <a:solidFill>
                <a:schemeClr val="bg1"/>
              </a:solidFill>
            </a:endParaRPr>
          </a:p>
          <a:p>
            <a:endParaRPr lang="pt-BR" noProof="0"/>
          </a:p>
        </p:txBody>
      </p:sp>
      <p:sp>
        <p:nvSpPr>
          <p:cNvPr id="31" name="object 6">
            <a:extLst>
              <a:ext uri="{FF2B5EF4-FFF2-40B4-BE49-F238E27FC236}">
                <a16:creationId xmlns:a16="http://schemas.microsoft.com/office/drawing/2014/main" id="{2D90148B-52FF-6569-0B56-D12A6BA60A01}"/>
              </a:ext>
            </a:extLst>
          </p:cNvPr>
          <p:cNvSpPr txBox="1">
            <a:spLocks/>
          </p:cNvSpPr>
          <p:nvPr/>
        </p:nvSpPr>
        <p:spPr>
          <a:xfrm>
            <a:off x="810180" y="911428"/>
            <a:ext cx="9386247" cy="1653657"/>
          </a:xfrm>
          <a:prstGeom prst="rect">
            <a:avLst/>
          </a:prstGeom>
        </p:spPr>
        <p:txBody>
          <a:bodyPr vert="horz" wrap="square" lIns="0" tIns="14604" rIns="0" bIns="0" rtlCol="0" anchor="t">
            <a:spAutoFit/>
          </a:bodyPr>
          <a:lstStyle>
            <a:lvl1pPr>
              <a:defRPr sz="2900" b="0" i="0">
                <a:solidFill>
                  <a:schemeClr val="bg1"/>
                </a:solidFill>
                <a:latin typeface="Verdana"/>
                <a:ea typeface="+mj-ea"/>
                <a:cs typeface="Verdana"/>
              </a:defRPr>
            </a:lvl1pPr>
          </a:lstStyle>
          <a:p>
            <a:pPr marL="12700">
              <a:spcBef>
                <a:spcPts val="114"/>
              </a:spcBef>
            </a:pPr>
            <a:r>
              <a:rPr lang="pt-BR" sz="10650" spc="-300" noProof="0">
                <a:latin typeface="Trebuchet MS"/>
                <a:cs typeface="Trebuchet MS"/>
              </a:rPr>
              <a:t>Nossa </a:t>
            </a:r>
            <a:r>
              <a:rPr lang="pt-BR" sz="10650" spc="-300" noProof="0">
                <a:solidFill>
                  <a:srgbClr val="E68D19"/>
                </a:solidFill>
                <a:latin typeface="Trebuchet MS"/>
                <a:cs typeface="Trebuchet MS"/>
              </a:rPr>
              <a:t>Solução</a:t>
            </a:r>
          </a:p>
        </p:txBody>
      </p:sp>
      <p:sp>
        <p:nvSpPr>
          <p:cNvPr id="32" name="CaixaDeTexto 31">
            <a:extLst>
              <a:ext uri="{FF2B5EF4-FFF2-40B4-BE49-F238E27FC236}">
                <a16:creationId xmlns:a16="http://schemas.microsoft.com/office/drawing/2014/main" id="{1F5C628F-2A83-EE92-20A2-81113EC29487}"/>
              </a:ext>
            </a:extLst>
          </p:cNvPr>
          <p:cNvSpPr txBox="1"/>
          <p:nvPr/>
        </p:nvSpPr>
        <p:spPr>
          <a:xfrm>
            <a:off x="2212808" y="4759627"/>
            <a:ext cx="798361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2800" b="1" noProof="0">
                <a:solidFill>
                  <a:srgbClr val="E68D19"/>
                </a:solidFill>
                <a:latin typeface="Verdana"/>
                <a:ea typeface="Verdana"/>
              </a:rPr>
              <a:t>Motivação constante</a:t>
            </a:r>
            <a:r>
              <a:rPr lang="pt-BR" sz="2800" noProof="0">
                <a:solidFill>
                  <a:srgbClr val="E68D19"/>
                </a:solidFill>
                <a:latin typeface="Verdana"/>
                <a:ea typeface="Verdana"/>
              </a:rPr>
              <a:t>:</a:t>
            </a:r>
            <a:r>
              <a:rPr lang="pt-BR" sz="2800" noProof="0">
                <a:solidFill>
                  <a:schemeClr val="bg1"/>
                </a:solidFill>
                <a:latin typeface="Verdana"/>
                <a:ea typeface="Verdana"/>
              </a:rPr>
              <a:t> Acompanhamento e resultados claros para manter o foco.</a:t>
            </a:r>
          </a:p>
        </p:txBody>
      </p:sp>
      <p:sp>
        <p:nvSpPr>
          <p:cNvPr id="33" name="CaixaDeTexto 32">
            <a:extLst>
              <a:ext uri="{FF2B5EF4-FFF2-40B4-BE49-F238E27FC236}">
                <a16:creationId xmlns:a16="http://schemas.microsoft.com/office/drawing/2014/main" id="{B70F700A-35BF-1684-9723-AF1B3D192669}"/>
              </a:ext>
            </a:extLst>
          </p:cNvPr>
          <p:cNvSpPr txBox="1"/>
          <p:nvPr/>
        </p:nvSpPr>
        <p:spPr>
          <a:xfrm>
            <a:off x="2212808" y="6156671"/>
            <a:ext cx="7983619"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2800" b="1" noProof="0">
                <a:solidFill>
                  <a:srgbClr val="E68D19"/>
                </a:solidFill>
                <a:latin typeface="Verdana"/>
                <a:ea typeface="Verdana"/>
              </a:rPr>
              <a:t>Uso simples:</a:t>
            </a:r>
            <a:r>
              <a:rPr lang="pt-BR" sz="2800" noProof="0">
                <a:solidFill>
                  <a:schemeClr val="bg1"/>
                </a:solidFill>
                <a:latin typeface="Verdana"/>
                <a:ea typeface="Verdana"/>
              </a:rPr>
              <a:t> Interface intuitiva, sem complicações.</a:t>
            </a:r>
          </a:p>
        </p:txBody>
      </p:sp>
      <p:sp>
        <p:nvSpPr>
          <p:cNvPr id="34" name="CaixaDeTexto 33">
            <a:extLst>
              <a:ext uri="{FF2B5EF4-FFF2-40B4-BE49-F238E27FC236}">
                <a16:creationId xmlns:a16="http://schemas.microsoft.com/office/drawing/2014/main" id="{BB445540-4DC8-E568-E82E-9F5378FC075E}"/>
              </a:ext>
            </a:extLst>
          </p:cNvPr>
          <p:cNvSpPr txBox="1"/>
          <p:nvPr/>
        </p:nvSpPr>
        <p:spPr>
          <a:xfrm>
            <a:off x="2212808" y="7716711"/>
            <a:ext cx="7983619"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2800" b="1" noProof="0">
                <a:solidFill>
                  <a:srgbClr val="E68D19"/>
                </a:solidFill>
                <a:latin typeface="Verdana"/>
                <a:ea typeface="Verdana"/>
              </a:rPr>
              <a:t>Solução completa</a:t>
            </a:r>
            <a:r>
              <a:rPr lang="pt-BR" sz="2800" noProof="0">
                <a:solidFill>
                  <a:srgbClr val="E68D19"/>
                </a:solidFill>
                <a:latin typeface="Verdana"/>
                <a:ea typeface="Verdana"/>
              </a:rPr>
              <a:t>: </a:t>
            </a:r>
            <a:r>
              <a:rPr lang="pt-BR" sz="2800" noProof="0" err="1">
                <a:solidFill>
                  <a:schemeClr val="bg1"/>
                </a:solidFill>
                <a:latin typeface="Verdana"/>
                <a:ea typeface="Verdana"/>
              </a:rPr>
              <a:t>FitAI</a:t>
            </a:r>
            <a:r>
              <a:rPr lang="pt-BR" sz="2800" noProof="0">
                <a:solidFill>
                  <a:schemeClr val="bg1"/>
                </a:solidFill>
                <a:latin typeface="Verdana"/>
                <a:ea typeface="Verdana"/>
              </a:rPr>
              <a:t> resolve os principais desafios da sua jornada fitness.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84201"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pic>
        <p:nvPicPr>
          <p:cNvPr id="4" name="object 4"/>
          <p:cNvPicPr/>
          <p:nvPr/>
        </p:nvPicPr>
        <p:blipFill>
          <a:blip r:embed="rId2" cstate="print"/>
          <a:srcRect r="33255" b="837"/>
          <a:stretch>
            <a:fillRect/>
          </a:stretch>
        </p:blipFill>
        <p:spPr>
          <a:xfrm>
            <a:off x="10494513" y="1092404"/>
            <a:ext cx="7793487" cy="3255437"/>
          </a:xfrm>
          <a:prstGeom prst="rect">
            <a:avLst/>
          </a:prstGeom>
        </p:spPr>
      </p:pic>
      <p:sp>
        <p:nvSpPr>
          <p:cNvPr id="8" name="object 8"/>
          <p:cNvSpPr/>
          <p:nvPr/>
        </p:nvSpPr>
        <p:spPr>
          <a:xfrm>
            <a:off x="0" y="4798695"/>
            <a:ext cx="2537004" cy="5488305"/>
          </a:xfrm>
          <a:custGeom>
            <a:avLst/>
            <a:gdLst/>
            <a:ahLst/>
            <a:cxnLst/>
            <a:rect l="l" t="t" r="r" b="b"/>
            <a:pathLst>
              <a:path w="6181725" h="5488305">
                <a:moveTo>
                  <a:pt x="656577" y="920356"/>
                </a:moveTo>
                <a:lnTo>
                  <a:pt x="0" y="920356"/>
                </a:lnTo>
                <a:lnTo>
                  <a:pt x="0" y="2069376"/>
                </a:lnTo>
                <a:lnTo>
                  <a:pt x="656577" y="920356"/>
                </a:lnTo>
                <a:close/>
              </a:path>
              <a:path w="6181725" h="5488305">
                <a:moveTo>
                  <a:pt x="2548128" y="3881869"/>
                </a:moveTo>
                <a:lnTo>
                  <a:pt x="0" y="3881869"/>
                </a:lnTo>
                <a:lnTo>
                  <a:pt x="0" y="5487936"/>
                </a:lnTo>
                <a:lnTo>
                  <a:pt x="1630375" y="5487936"/>
                </a:lnTo>
                <a:lnTo>
                  <a:pt x="2548128" y="3881869"/>
                </a:lnTo>
                <a:close/>
              </a:path>
              <a:path w="6181725" h="5488305">
                <a:moveTo>
                  <a:pt x="6181471" y="0"/>
                </a:moveTo>
                <a:lnTo>
                  <a:pt x="1085202" y="0"/>
                </a:lnTo>
                <a:lnTo>
                  <a:pt x="3633343" y="4459236"/>
                </a:lnTo>
                <a:lnTo>
                  <a:pt x="6181471" y="0"/>
                </a:lnTo>
                <a:close/>
              </a:path>
            </a:pathLst>
          </a:custGeom>
          <a:solidFill>
            <a:srgbClr val="E68D19"/>
          </a:solidFill>
        </p:spPr>
        <p:txBody>
          <a:bodyPr wrap="square" lIns="0" tIns="0" rIns="0" bIns="0" rtlCol="0"/>
          <a:lstStyle/>
          <a:p>
            <a:endParaRPr lang="pt-BR" noProof="0"/>
          </a:p>
        </p:txBody>
      </p:sp>
      <p:sp>
        <p:nvSpPr>
          <p:cNvPr id="5" name="Slide Number Placeholder 4">
            <a:extLst>
              <a:ext uri="{FF2B5EF4-FFF2-40B4-BE49-F238E27FC236}">
                <a16:creationId xmlns:a16="http://schemas.microsoft.com/office/drawing/2014/main" id="{5805B783-C571-D59C-7A3C-9585CC9C2125}"/>
              </a:ext>
            </a:extLst>
          </p:cNvPr>
          <p:cNvSpPr>
            <a:spLocks noGrp="1"/>
          </p:cNvSpPr>
          <p:nvPr>
            <p:ph type="sldNum" sz="quarter" idx="7"/>
          </p:nvPr>
        </p:nvSpPr>
        <p:spPr>
          <a:xfrm>
            <a:off x="13738861" y="9233535"/>
            <a:ext cx="4206240" cy="923330"/>
          </a:xfrm>
        </p:spPr>
        <p:txBody>
          <a:bodyPr wrap="square" lIns="0" tIns="0" rIns="0" bIns="0" anchor="t">
            <a:spAutoFit/>
          </a:bodyPr>
          <a:lstStyle/>
          <a:p>
            <a:fld id="{B6F15528-21DE-4FAA-801E-634DDDAF4B2B}" type="slidenum">
              <a:rPr lang="pt-BR" sz="6000" noProof="0" dirty="0">
                <a:solidFill>
                  <a:schemeClr val="bg1"/>
                </a:solidFill>
              </a:rPr>
              <a:t>8</a:t>
            </a:fld>
            <a:endParaRPr lang="pt-BR" sz="6000" noProof="0">
              <a:solidFill>
                <a:schemeClr val="bg1"/>
              </a:solidFill>
            </a:endParaRPr>
          </a:p>
        </p:txBody>
      </p:sp>
      <p:sp>
        <p:nvSpPr>
          <p:cNvPr id="7" name="object 13">
            <a:extLst>
              <a:ext uri="{FF2B5EF4-FFF2-40B4-BE49-F238E27FC236}">
                <a16:creationId xmlns:a16="http://schemas.microsoft.com/office/drawing/2014/main" id="{25BCCA87-F090-C51D-E56C-C6DACB8C6AEA}"/>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1" name="object 6">
            <a:extLst>
              <a:ext uri="{FF2B5EF4-FFF2-40B4-BE49-F238E27FC236}">
                <a16:creationId xmlns:a16="http://schemas.microsoft.com/office/drawing/2014/main" id="{981E7B1C-79B3-EFFA-39E2-AA6033B04D19}"/>
              </a:ext>
            </a:extLst>
          </p:cNvPr>
          <p:cNvSpPr txBox="1">
            <a:spLocks/>
          </p:cNvSpPr>
          <p:nvPr/>
        </p:nvSpPr>
        <p:spPr>
          <a:xfrm>
            <a:off x="480594" y="604054"/>
            <a:ext cx="11728578" cy="3292567"/>
          </a:xfrm>
          <a:prstGeom prst="rect">
            <a:avLst/>
          </a:prstGeom>
        </p:spPr>
        <p:txBody>
          <a:bodyPr vert="horz" wrap="square" lIns="0" tIns="14604" rIns="0" bIns="0" rtlCol="0" anchor="t">
            <a:spAutoFit/>
          </a:bodyPr>
          <a:lstStyle>
            <a:lvl1pPr>
              <a:defRPr sz="2900" b="0" i="0">
                <a:solidFill>
                  <a:schemeClr val="bg1"/>
                </a:solidFill>
                <a:latin typeface="Verdana"/>
                <a:ea typeface="+mj-ea"/>
                <a:cs typeface="Verdana"/>
              </a:defRPr>
            </a:lvl1pPr>
          </a:lstStyle>
          <a:p>
            <a:pPr marL="12700">
              <a:spcBef>
                <a:spcPts val="114"/>
              </a:spcBef>
            </a:pPr>
            <a:r>
              <a:rPr lang="pt-BR" sz="10650" spc="-300" noProof="0">
                <a:latin typeface="Trebuchet MS"/>
                <a:ea typeface="Verdana"/>
                <a:cs typeface="Trebuchet MS"/>
              </a:rPr>
              <a:t>Mercado Fitness </a:t>
            </a:r>
            <a:r>
              <a:rPr lang="pt-BR" sz="10650" spc="-300" noProof="0">
                <a:solidFill>
                  <a:srgbClr val="E68D19"/>
                </a:solidFill>
                <a:latin typeface="Trebuchet MS"/>
                <a:ea typeface="Verdana"/>
                <a:cs typeface="Trebuchet MS"/>
              </a:rPr>
              <a:t>Digital - Panorama</a:t>
            </a:r>
          </a:p>
        </p:txBody>
      </p:sp>
      <p:sp>
        <p:nvSpPr>
          <p:cNvPr id="10" name="CaixaDeTexto 9">
            <a:extLst>
              <a:ext uri="{FF2B5EF4-FFF2-40B4-BE49-F238E27FC236}">
                <a16:creationId xmlns:a16="http://schemas.microsoft.com/office/drawing/2014/main" id="{668D1883-F29B-2BED-C019-7D94FCF4438F}"/>
              </a:ext>
            </a:extLst>
          </p:cNvPr>
          <p:cNvSpPr txBox="1"/>
          <p:nvPr/>
        </p:nvSpPr>
        <p:spPr>
          <a:xfrm>
            <a:off x="2666895" y="5041794"/>
            <a:ext cx="14325169" cy="4031873"/>
          </a:xfrm>
          <a:prstGeom prst="rect">
            <a:avLst/>
          </a:prstGeom>
          <a:noFill/>
        </p:spPr>
        <p:txBody>
          <a:bodyPr wrap="square">
            <a:spAutoFit/>
          </a:bodyPr>
          <a:lstStyle/>
          <a:p>
            <a:pPr marL="457200" indent="-457200" algn="just">
              <a:buFont typeface="Arial"/>
              <a:buChar char="•"/>
            </a:pPr>
            <a:r>
              <a:rPr lang="pt-BR" sz="3200" b="1" noProof="0">
                <a:solidFill>
                  <a:srgbClr val="E68D19"/>
                </a:solidFill>
                <a:latin typeface="Verdana"/>
                <a:ea typeface="Verdana"/>
              </a:rPr>
              <a:t>Mercado Global: </a:t>
            </a:r>
            <a:r>
              <a:rPr lang="pt-BR" sz="3200">
                <a:solidFill>
                  <a:schemeClr val="bg1"/>
                </a:solidFill>
              </a:rPr>
              <a:t>Em </a:t>
            </a:r>
            <a:r>
              <a:rPr lang="pt-BR" sz="3200" b="1">
                <a:solidFill>
                  <a:schemeClr val="bg1"/>
                </a:solidFill>
              </a:rPr>
              <a:t>2022</a:t>
            </a:r>
            <a:r>
              <a:rPr lang="pt-BR" sz="3200">
                <a:solidFill>
                  <a:schemeClr val="bg1"/>
                </a:solidFill>
              </a:rPr>
              <a:t>, o mercado global de academias e fitness foi avaliado em cerca de </a:t>
            </a:r>
            <a:r>
              <a:rPr lang="pt-BR" sz="3200" b="1">
                <a:solidFill>
                  <a:schemeClr val="bg1"/>
                </a:solidFill>
              </a:rPr>
              <a:t>US$ 104 bilhões</a:t>
            </a:r>
            <a:r>
              <a:rPr lang="pt-BR" sz="3200">
                <a:solidFill>
                  <a:schemeClr val="bg1"/>
                </a:solidFill>
              </a:rPr>
              <a:t>, com previsão de atingir </a:t>
            </a:r>
            <a:r>
              <a:rPr lang="pt-BR" sz="3200" b="1">
                <a:solidFill>
                  <a:schemeClr val="bg1"/>
                </a:solidFill>
              </a:rPr>
              <a:t>US$ 203 bilhões até 2030</a:t>
            </a:r>
            <a:r>
              <a:rPr lang="pt-BR" sz="3200">
                <a:solidFill>
                  <a:schemeClr val="bg1"/>
                </a:solidFill>
              </a:rPr>
              <a:t>, crescendo a um CAGR de 8,4 %. </a:t>
            </a:r>
            <a:endParaRPr lang="pt-BR" sz="3200" noProof="0">
              <a:solidFill>
                <a:schemeClr val="bg1"/>
              </a:solidFill>
              <a:latin typeface="Verdana"/>
              <a:ea typeface="Verdana"/>
            </a:endParaRPr>
          </a:p>
          <a:p>
            <a:pPr algn="just"/>
            <a:endParaRPr lang="pt-BR" sz="3200" noProof="0">
              <a:solidFill>
                <a:schemeClr val="bg1"/>
              </a:solidFill>
              <a:latin typeface="Verdana"/>
              <a:ea typeface="Verdana"/>
            </a:endParaRPr>
          </a:p>
          <a:p>
            <a:pPr marL="457200" indent="-457200" algn="just">
              <a:buFont typeface="Arial"/>
              <a:buChar char="•"/>
            </a:pPr>
            <a:r>
              <a:rPr lang="pt-BR" sz="3200" b="1" noProof="0">
                <a:solidFill>
                  <a:srgbClr val="E68D19"/>
                </a:solidFill>
                <a:latin typeface="Verdana"/>
                <a:ea typeface="Verdana"/>
              </a:rPr>
              <a:t>Destaque Local</a:t>
            </a:r>
            <a:r>
              <a:rPr lang="pt-BR" sz="3200" noProof="0">
                <a:solidFill>
                  <a:srgbClr val="E68D19"/>
                </a:solidFill>
                <a:latin typeface="Verdana"/>
                <a:ea typeface="Verdana"/>
              </a:rPr>
              <a:t>:</a:t>
            </a:r>
            <a:r>
              <a:rPr lang="pt-BR" sz="3200">
                <a:solidFill>
                  <a:srgbClr val="E68D19"/>
                </a:solidFill>
                <a:latin typeface="Verdana"/>
                <a:ea typeface="Verdana"/>
              </a:rPr>
              <a:t> </a:t>
            </a:r>
            <a:r>
              <a:rPr lang="pt-BR" sz="3200">
                <a:solidFill>
                  <a:schemeClr val="bg1"/>
                </a:solidFill>
              </a:rPr>
              <a:t>Segundo o Sebrae, o Brasil possui mais de </a:t>
            </a:r>
            <a:r>
              <a:rPr lang="pt-BR" sz="3200" b="1">
                <a:solidFill>
                  <a:schemeClr val="bg1"/>
                </a:solidFill>
              </a:rPr>
              <a:t>64 mil empresas</a:t>
            </a:r>
            <a:r>
              <a:rPr lang="pt-BR" sz="3200">
                <a:solidFill>
                  <a:schemeClr val="bg1"/>
                </a:solidFill>
              </a:rPr>
              <a:t> no setor fitness, incluindo academias, estúdios e plataformas digitais, o que faz do país o </a:t>
            </a:r>
            <a:r>
              <a:rPr lang="pt-BR" sz="3200" b="1">
                <a:solidFill>
                  <a:schemeClr val="bg1"/>
                </a:solidFill>
              </a:rPr>
              <a:t>2º maior mercado fitness do mundo.</a:t>
            </a:r>
          </a:p>
          <a:p>
            <a:pPr algn="just"/>
            <a:endParaRPr lang="pt-BR" sz="3200" noProof="0">
              <a:solidFill>
                <a:schemeClr val="bg1"/>
              </a:solidFill>
              <a:latin typeface="Verdana"/>
              <a:ea typeface="Verda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9C5A4-429C-C9CC-CBD4-954E97944D3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5052EA2-8837-1499-7540-18739B50BE55}"/>
              </a:ext>
            </a:extLst>
          </p:cNvPr>
          <p:cNvSpPr/>
          <p:nvPr/>
        </p:nvSpPr>
        <p:spPr>
          <a:xfrm>
            <a:off x="12476868" y="0"/>
            <a:ext cx="5805170" cy="759460"/>
          </a:xfrm>
          <a:custGeom>
            <a:avLst/>
            <a:gdLst/>
            <a:ahLst/>
            <a:cxnLst/>
            <a:rect l="l" t="t" r="r" b="b"/>
            <a:pathLst>
              <a:path w="5805169" h="759460">
                <a:moveTo>
                  <a:pt x="5804981" y="758976"/>
                </a:moveTo>
                <a:lnTo>
                  <a:pt x="0" y="758976"/>
                </a:lnTo>
                <a:lnTo>
                  <a:pt x="0" y="0"/>
                </a:lnTo>
                <a:lnTo>
                  <a:pt x="5804981" y="0"/>
                </a:lnTo>
                <a:lnTo>
                  <a:pt x="5804981" y="758976"/>
                </a:lnTo>
                <a:close/>
              </a:path>
            </a:pathLst>
          </a:custGeom>
          <a:solidFill>
            <a:srgbClr val="E68D19"/>
          </a:solidFill>
        </p:spPr>
        <p:txBody>
          <a:bodyPr wrap="square" lIns="0" tIns="0" rIns="0" bIns="0" rtlCol="0"/>
          <a:lstStyle/>
          <a:p>
            <a:endParaRPr lang="pt-BR" noProof="0"/>
          </a:p>
        </p:txBody>
      </p:sp>
      <p:sp>
        <p:nvSpPr>
          <p:cNvPr id="7" name="object 7">
            <a:extLst>
              <a:ext uri="{FF2B5EF4-FFF2-40B4-BE49-F238E27FC236}">
                <a16:creationId xmlns:a16="http://schemas.microsoft.com/office/drawing/2014/main" id="{8B66D3BF-11CF-E115-8C9E-B09671F35BB0}"/>
              </a:ext>
            </a:extLst>
          </p:cNvPr>
          <p:cNvSpPr txBox="1"/>
          <p:nvPr/>
        </p:nvSpPr>
        <p:spPr>
          <a:xfrm>
            <a:off x="339263" y="1544337"/>
            <a:ext cx="17107829" cy="1322797"/>
          </a:xfrm>
          <a:prstGeom prst="rect">
            <a:avLst/>
          </a:prstGeom>
        </p:spPr>
        <p:txBody>
          <a:bodyPr vert="horz" wrap="square" lIns="0" tIns="14604" rIns="0" bIns="0" rtlCol="0" anchor="t">
            <a:spAutoFit/>
          </a:bodyPr>
          <a:lstStyle/>
          <a:p>
            <a:pPr marL="12700">
              <a:spcBef>
                <a:spcPts val="113"/>
              </a:spcBef>
            </a:pPr>
            <a:r>
              <a:rPr lang="pt-BR" sz="8500">
                <a:solidFill>
                  <a:schemeClr val="bg1"/>
                </a:solidFill>
                <a:latin typeface="Trebuchet MS"/>
              </a:rPr>
              <a:t>Mercado Fitness </a:t>
            </a:r>
            <a:r>
              <a:rPr lang="pt-BR" sz="8500">
                <a:solidFill>
                  <a:srgbClr val="E78C2B"/>
                </a:solidFill>
                <a:latin typeface="Trebuchet MS"/>
              </a:rPr>
              <a:t>Digital-Tendências</a:t>
            </a:r>
            <a:endParaRPr lang="pt-BR" sz="8500"/>
          </a:p>
        </p:txBody>
      </p:sp>
      <p:sp>
        <p:nvSpPr>
          <p:cNvPr id="10" name="object 10">
            <a:extLst>
              <a:ext uri="{FF2B5EF4-FFF2-40B4-BE49-F238E27FC236}">
                <a16:creationId xmlns:a16="http://schemas.microsoft.com/office/drawing/2014/main" id="{A88DA188-A912-6399-7052-D0BE8BABC29C}"/>
              </a:ext>
            </a:extLst>
          </p:cNvPr>
          <p:cNvSpPr/>
          <p:nvPr/>
        </p:nvSpPr>
        <p:spPr>
          <a:xfrm>
            <a:off x="0" y="113856"/>
            <a:ext cx="4738370" cy="1250950"/>
          </a:xfrm>
          <a:custGeom>
            <a:avLst/>
            <a:gdLst/>
            <a:ahLst/>
            <a:cxnLst/>
            <a:rect l="l" t="t" r="r" b="b"/>
            <a:pathLst>
              <a:path w="4738370" h="1250950">
                <a:moveTo>
                  <a:pt x="4733306" y="52961"/>
                </a:moveTo>
                <a:lnTo>
                  <a:pt x="4736917" y="52961"/>
                </a:lnTo>
                <a:lnTo>
                  <a:pt x="4738371" y="51508"/>
                </a:lnTo>
                <a:lnTo>
                  <a:pt x="4738371" y="47879"/>
                </a:lnTo>
                <a:lnTo>
                  <a:pt x="4736917" y="46423"/>
                </a:lnTo>
                <a:lnTo>
                  <a:pt x="4733290" y="46423"/>
                </a:lnTo>
                <a:lnTo>
                  <a:pt x="4731836" y="47879"/>
                </a:lnTo>
                <a:lnTo>
                  <a:pt x="4731836" y="51508"/>
                </a:lnTo>
                <a:lnTo>
                  <a:pt x="4733306" y="52961"/>
                </a:lnTo>
                <a:close/>
              </a:path>
              <a:path w="4738370" h="1250950">
                <a:moveTo>
                  <a:pt x="4437436" y="56230"/>
                </a:moveTo>
                <a:lnTo>
                  <a:pt x="4444639" y="56230"/>
                </a:lnTo>
                <a:lnTo>
                  <a:pt x="4447564" y="53305"/>
                </a:lnTo>
                <a:lnTo>
                  <a:pt x="4447564" y="46111"/>
                </a:lnTo>
                <a:lnTo>
                  <a:pt x="4444639" y="43186"/>
                </a:lnTo>
                <a:lnTo>
                  <a:pt x="4437452" y="43186"/>
                </a:lnTo>
                <a:lnTo>
                  <a:pt x="4434527" y="46111"/>
                </a:lnTo>
                <a:lnTo>
                  <a:pt x="4434527" y="53305"/>
                </a:lnTo>
                <a:lnTo>
                  <a:pt x="4437436" y="56230"/>
                </a:lnTo>
                <a:close/>
              </a:path>
              <a:path w="4738370" h="1250950">
                <a:moveTo>
                  <a:pt x="4141583" y="59499"/>
                </a:moveTo>
                <a:lnTo>
                  <a:pt x="4152397" y="59499"/>
                </a:lnTo>
                <a:lnTo>
                  <a:pt x="4156774" y="55119"/>
                </a:lnTo>
                <a:lnTo>
                  <a:pt x="4156774" y="44298"/>
                </a:lnTo>
                <a:lnTo>
                  <a:pt x="4152397" y="39917"/>
                </a:lnTo>
                <a:lnTo>
                  <a:pt x="4141583" y="39917"/>
                </a:lnTo>
                <a:lnTo>
                  <a:pt x="4137206" y="44298"/>
                </a:lnTo>
                <a:lnTo>
                  <a:pt x="4137206" y="55119"/>
                </a:lnTo>
                <a:lnTo>
                  <a:pt x="4141583" y="59499"/>
                </a:lnTo>
                <a:close/>
              </a:path>
              <a:path w="4738370" h="1250950">
                <a:moveTo>
                  <a:pt x="3845731" y="62768"/>
                </a:moveTo>
                <a:lnTo>
                  <a:pt x="3860138" y="62768"/>
                </a:lnTo>
                <a:lnTo>
                  <a:pt x="3865985" y="56919"/>
                </a:lnTo>
                <a:lnTo>
                  <a:pt x="3865985" y="42501"/>
                </a:lnTo>
                <a:lnTo>
                  <a:pt x="3860138" y="36648"/>
                </a:lnTo>
                <a:lnTo>
                  <a:pt x="3845731" y="36648"/>
                </a:lnTo>
                <a:lnTo>
                  <a:pt x="3839881" y="42501"/>
                </a:lnTo>
                <a:lnTo>
                  <a:pt x="3839881" y="56919"/>
                </a:lnTo>
                <a:lnTo>
                  <a:pt x="3845731" y="62768"/>
                </a:lnTo>
                <a:close/>
              </a:path>
              <a:path w="4738370" h="1250950">
                <a:moveTo>
                  <a:pt x="3549875" y="66041"/>
                </a:moveTo>
                <a:lnTo>
                  <a:pt x="3567879" y="66041"/>
                </a:lnTo>
                <a:lnTo>
                  <a:pt x="3575182" y="58732"/>
                </a:lnTo>
                <a:lnTo>
                  <a:pt x="3575182" y="40717"/>
                </a:lnTo>
                <a:lnTo>
                  <a:pt x="3567879" y="33412"/>
                </a:lnTo>
                <a:lnTo>
                  <a:pt x="3549875" y="33412"/>
                </a:lnTo>
                <a:lnTo>
                  <a:pt x="3542573" y="40717"/>
                </a:lnTo>
                <a:lnTo>
                  <a:pt x="3542573" y="58732"/>
                </a:lnTo>
                <a:lnTo>
                  <a:pt x="3549875" y="66041"/>
                </a:lnTo>
                <a:close/>
              </a:path>
              <a:path w="4738370" h="1250950">
                <a:moveTo>
                  <a:pt x="3264820" y="69307"/>
                </a:moveTo>
                <a:lnTo>
                  <a:pt x="3272440" y="67768"/>
                </a:lnTo>
                <a:lnTo>
                  <a:pt x="3278661" y="63573"/>
                </a:lnTo>
                <a:lnTo>
                  <a:pt x="3282854" y="57349"/>
                </a:lnTo>
                <a:lnTo>
                  <a:pt x="3284392" y="49725"/>
                </a:lnTo>
                <a:lnTo>
                  <a:pt x="3282854" y="42100"/>
                </a:lnTo>
                <a:lnTo>
                  <a:pt x="3278661" y="35876"/>
                </a:lnTo>
                <a:lnTo>
                  <a:pt x="3272440" y="31681"/>
                </a:lnTo>
                <a:lnTo>
                  <a:pt x="3264820" y="30143"/>
                </a:lnTo>
                <a:lnTo>
                  <a:pt x="3257199" y="31681"/>
                </a:lnTo>
                <a:lnTo>
                  <a:pt x="3250979" y="35876"/>
                </a:lnTo>
                <a:lnTo>
                  <a:pt x="3246785" y="42100"/>
                </a:lnTo>
                <a:lnTo>
                  <a:pt x="3245248" y="49725"/>
                </a:lnTo>
                <a:lnTo>
                  <a:pt x="3246785" y="57349"/>
                </a:lnTo>
                <a:lnTo>
                  <a:pt x="3250979" y="63573"/>
                </a:lnTo>
                <a:lnTo>
                  <a:pt x="3257199" y="67768"/>
                </a:lnTo>
                <a:lnTo>
                  <a:pt x="3264820" y="69307"/>
                </a:lnTo>
                <a:close/>
              </a:path>
              <a:path w="4738370" h="1250950">
                <a:moveTo>
                  <a:pt x="2970764" y="72579"/>
                </a:moveTo>
                <a:lnTo>
                  <a:pt x="2979653" y="70783"/>
                </a:lnTo>
                <a:lnTo>
                  <a:pt x="2986912" y="65885"/>
                </a:lnTo>
                <a:lnTo>
                  <a:pt x="2991807" y="58620"/>
                </a:lnTo>
                <a:lnTo>
                  <a:pt x="2993602" y="49725"/>
                </a:lnTo>
                <a:lnTo>
                  <a:pt x="2991807" y="40831"/>
                </a:lnTo>
                <a:lnTo>
                  <a:pt x="2986912" y="33568"/>
                </a:lnTo>
                <a:lnTo>
                  <a:pt x="2979653" y="28670"/>
                </a:lnTo>
                <a:lnTo>
                  <a:pt x="2970764" y="26874"/>
                </a:lnTo>
                <a:lnTo>
                  <a:pt x="2961876" y="28670"/>
                </a:lnTo>
                <a:lnTo>
                  <a:pt x="2954616" y="33568"/>
                </a:lnTo>
                <a:lnTo>
                  <a:pt x="2949721" y="40831"/>
                </a:lnTo>
                <a:lnTo>
                  <a:pt x="2947926" y="49725"/>
                </a:lnTo>
                <a:lnTo>
                  <a:pt x="2949721" y="58620"/>
                </a:lnTo>
                <a:lnTo>
                  <a:pt x="2954616" y="65885"/>
                </a:lnTo>
                <a:lnTo>
                  <a:pt x="2961876" y="70783"/>
                </a:lnTo>
                <a:lnTo>
                  <a:pt x="2970764" y="72579"/>
                </a:lnTo>
                <a:close/>
              </a:path>
              <a:path w="4738370" h="1250950">
                <a:moveTo>
                  <a:pt x="2676705" y="75028"/>
                </a:moveTo>
                <a:lnTo>
                  <a:pt x="2686540" y="73040"/>
                </a:lnTo>
                <a:lnTo>
                  <a:pt x="2694574" y="67620"/>
                </a:lnTo>
                <a:lnTo>
                  <a:pt x="2699992" y="59582"/>
                </a:lnTo>
                <a:lnTo>
                  <a:pt x="2701979" y="49741"/>
                </a:lnTo>
                <a:lnTo>
                  <a:pt x="2699992" y="39901"/>
                </a:lnTo>
                <a:lnTo>
                  <a:pt x="2694574" y="31863"/>
                </a:lnTo>
                <a:lnTo>
                  <a:pt x="2686540" y="26442"/>
                </a:lnTo>
                <a:lnTo>
                  <a:pt x="2676705" y="24454"/>
                </a:lnTo>
                <a:lnTo>
                  <a:pt x="2666872" y="26442"/>
                </a:lnTo>
                <a:lnTo>
                  <a:pt x="2658839" y="31863"/>
                </a:lnTo>
                <a:lnTo>
                  <a:pt x="2653421" y="39901"/>
                </a:lnTo>
                <a:lnTo>
                  <a:pt x="2651434" y="49741"/>
                </a:lnTo>
                <a:lnTo>
                  <a:pt x="2653419" y="59582"/>
                </a:lnTo>
                <a:lnTo>
                  <a:pt x="2658833" y="67620"/>
                </a:lnTo>
                <a:lnTo>
                  <a:pt x="2666865" y="73040"/>
                </a:lnTo>
                <a:lnTo>
                  <a:pt x="2676705" y="75028"/>
                </a:lnTo>
                <a:close/>
              </a:path>
              <a:path w="4738370" h="1250950">
                <a:moveTo>
                  <a:pt x="2382649" y="78297"/>
                </a:moveTo>
                <a:lnTo>
                  <a:pt x="2393760" y="76054"/>
                </a:lnTo>
                <a:lnTo>
                  <a:pt x="2402831" y="69935"/>
                </a:lnTo>
                <a:lnTo>
                  <a:pt x="2408947" y="60858"/>
                </a:lnTo>
                <a:lnTo>
                  <a:pt x="2411189" y="49741"/>
                </a:lnTo>
                <a:lnTo>
                  <a:pt x="2408947" y="38624"/>
                </a:lnTo>
                <a:lnTo>
                  <a:pt x="2402831" y="29547"/>
                </a:lnTo>
                <a:lnTo>
                  <a:pt x="2393760" y="23428"/>
                </a:lnTo>
                <a:lnTo>
                  <a:pt x="2382649" y="21185"/>
                </a:lnTo>
                <a:lnTo>
                  <a:pt x="2371539" y="23428"/>
                </a:lnTo>
                <a:lnTo>
                  <a:pt x="2362468" y="29547"/>
                </a:lnTo>
                <a:lnTo>
                  <a:pt x="2356352" y="38624"/>
                </a:lnTo>
                <a:lnTo>
                  <a:pt x="2354110" y="49741"/>
                </a:lnTo>
                <a:lnTo>
                  <a:pt x="2356352" y="60858"/>
                </a:lnTo>
                <a:lnTo>
                  <a:pt x="2362468" y="69935"/>
                </a:lnTo>
                <a:lnTo>
                  <a:pt x="2371539" y="76054"/>
                </a:lnTo>
                <a:lnTo>
                  <a:pt x="2382649" y="78297"/>
                </a:lnTo>
                <a:close/>
              </a:path>
              <a:path w="4738370" h="1250950">
                <a:moveTo>
                  <a:pt x="2088594" y="81567"/>
                </a:moveTo>
                <a:lnTo>
                  <a:pt x="2100972" y="79065"/>
                </a:lnTo>
                <a:lnTo>
                  <a:pt x="2111082" y="72243"/>
                </a:lnTo>
                <a:lnTo>
                  <a:pt x="2117900" y="62127"/>
                </a:lnTo>
                <a:lnTo>
                  <a:pt x="2120400" y="49741"/>
                </a:lnTo>
                <a:lnTo>
                  <a:pt x="2117900" y="37355"/>
                </a:lnTo>
                <a:lnTo>
                  <a:pt x="2111082" y="27239"/>
                </a:lnTo>
                <a:lnTo>
                  <a:pt x="2100972" y="20417"/>
                </a:lnTo>
                <a:lnTo>
                  <a:pt x="2088594" y="17916"/>
                </a:lnTo>
                <a:lnTo>
                  <a:pt x="2076215" y="20417"/>
                </a:lnTo>
                <a:lnTo>
                  <a:pt x="2066104" y="27239"/>
                </a:lnTo>
                <a:lnTo>
                  <a:pt x="2059285" y="37355"/>
                </a:lnTo>
                <a:lnTo>
                  <a:pt x="2056785" y="49741"/>
                </a:lnTo>
                <a:lnTo>
                  <a:pt x="2059285" y="62127"/>
                </a:lnTo>
                <a:lnTo>
                  <a:pt x="2066104" y="72243"/>
                </a:lnTo>
                <a:lnTo>
                  <a:pt x="2076215" y="79065"/>
                </a:lnTo>
                <a:lnTo>
                  <a:pt x="2088594" y="81567"/>
                </a:lnTo>
                <a:close/>
              </a:path>
              <a:path w="4738370" h="1250950">
                <a:moveTo>
                  <a:pt x="1794538" y="84019"/>
                </a:moveTo>
                <a:lnTo>
                  <a:pt x="1807861" y="81325"/>
                </a:lnTo>
                <a:lnTo>
                  <a:pt x="1818745" y="73981"/>
                </a:lnTo>
                <a:lnTo>
                  <a:pt x="1826085" y="63090"/>
                </a:lnTo>
                <a:lnTo>
                  <a:pt x="1828777" y="49757"/>
                </a:lnTo>
                <a:lnTo>
                  <a:pt x="1826085" y="36425"/>
                </a:lnTo>
                <a:lnTo>
                  <a:pt x="1818745" y="25534"/>
                </a:lnTo>
                <a:lnTo>
                  <a:pt x="1807861" y="18189"/>
                </a:lnTo>
                <a:lnTo>
                  <a:pt x="1794538" y="15496"/>
                </a:lnTo>
                <a:lnTo>
                  <a:pt x="1781213" y="18189"/>
                </a:lnTo>
                <a:lnTo>
                  <a:pt x="1770328" y="25534"/>
                </a:lnTo>
                <a:lnTo>
                  <a:pt x="1762988" y="36425"/>
                </a:lnTo>
                <a:lnTo>
                  <a:pt x="1760296" y="49757"/>
                </a:lnTo>
                <a:lnTo>
                  <a:pt x="1762986" y="63090"/>
                </a:lnTo>
                <a:lnTo>
                  <a:pt x="1770322" y="73981"/>
                </a:lnTo>
                <a:lnTo>
                  <a:pt x="1781206" y="81325"/>
                </a:lnTo>
                <a:lnTo>
                  <a:pt x="1794538" y="84019"/>
                </a:lnTo>
                <a:close/>
              </a:path>
              <a:path w="4738370" h="1250950">
                <a:moveTo>
                  <a:pt x="1500489" y="86472"/>
                </a:moveTo>
                <a:lnTo>
                  <a:pt x="1514771" y="83586"/>
                </a:lnTo>
                <a:lnTo>
                  <a:pt x="1526434" y="75716"/>
                </a:lnTo>
                <a:lnTo>
                  <a:pt x="1534297" y="64046"/>
                </a:lnTo>
                <a:lnTo>
                  <a:pt x="1537180" y="49757"/>
                </a:lnTo>
                <a:lnTo>
                  <a:pt x="1534297" y="35471"/>
                </a:lnTo>
                <a:lnTo>
                  <a:pt x="1526434" y="23800"/>
                </a:lnTo>
                <a:lnTo>
                  <a:pt x="1514771" y="15930"/>
                </a:lnTo>
                <a:lnTo>
                  <a:pt x="1500489" y="13043"/>
                </a:lnTo>
                <a:lnTo>
                  <a:pt x="1486207" y="15930"/>
                </a:lnTo>
                <a:lnTo>
                  <a:pt x="1474544" y="23800"/>
                </a:lnTo>
                <a:lnTo>
                  <a:pt x="1466681" y="35471"/>
                </a:lnTo>
                <a:lnTo>
                  <a:pt x="1463798" y="49757"/>
                </a:lnTo>
                <a:lnTo>
                  <a:pt x="1466681" y="64046"/>
                </a:lnTo>
                <a:lnTo>
                  <a:pt x="1474544" y="75716"/>
                </a:lnTo>
                <a:lnTo>
                  <a:pt x="1486207" y="83586"/>
                </a:lnTo>
                <a:lnTo>
                  <a:pt x="1500489" y="86472"/>
                </a:lnTo>
                <a:close/>
              </a:path>
              <a:path w="4738370" h="1250950">
                <a:moveTo>
                  <a:pt x="1206433" y="89741"/>
                </a:moveTo>
                <a:lnTo>
                  <a:pt x="1221983" y="86599"/>
                </a:lnTo>
                <a:lnTo>
                  <a:pt x="1234677" y="78031"/>
                </a:lnTo>
                <a:lnTo>
                  <a:pt x="1243234" y="65321"/>
                </a:lnTo>
                <a:lnTo>
                  <a:pt x="1246371" y="49757"/>
                </a:lnTo>
                <a:lnTo>
                  <a:pt x="1243234" y="34193"/>
                </a:lnTo>
                <a:lnTo>
                  <a:pt x="1234677" y="21484"/>
                </a:lnTo>
                <a:lnTo>
                  <a:pt x="1221983" y="12916"/>
                </a:lnTo>
                <a:lnTo>
                  <a:pt x="1206433" y="9774"/>
                </a:lnTo>
                <a:lnTo>
                  <a:pt x="1190878" y="12916"/>
                </a:lnTo>
                <a:lnTo>
                  <a:pt x="1178173" y="21484"/>
                </a:lnTo>
                <a:lnTo>
                  <a:pt x="1169605" y="34193"/>
                </a:lnTo>
                <a:lnTo>
                  <a:pt x="1166463" y="49757"/>
                </a:lnTo>
                <a:lnTo>
                  <a:pt x="1169605" y="65321"/>
                </a:lnTo>
                <a:lnTo>
                  <a:pt x="1178173" y="78031"/>
                </a:lnTo>
                <a:lnTo>
                  <a:pt x="1190878" y="86599"/>
                </a:lnTo>
                <a:lnTo>
                  <a:pt x="1206433" y="89741"/>
                </a:lnTo>
                <a:close/>
              </a:path>
              <a:path w="4738370" h="1250950">
                <a:moveTo>
                  <a:pt x="912378" y="92194"/>
                </a:moveTo>
                <a:lnTo>
                  <a:pt x="928879" y="88860"/>
                </a:lnTo>
                <a:lnTo>
                  <a:pt x="942355" y="79768"/>
                </a:lnTo>
                <a:lnTo>
                  <a:pt x="951442" y="66284"/>
                </a:lnTo>
                <a:lnTo>
                  <a:pt x="954774" y="49774"/>
                </a:lnTo>
                <a:lnTo>
                  <a:pt x="951442" y="33263"/>
                </a:lnTo>
                <a:lnTo>
                  <a:pt x="942355" y="19780"/>
                </a:lnTo>
                <a:lnTo>
                  <a:pt x="928879" y="10688"/>
                </a:lnTo>
                <a:lnTo>
                  <a:pt x="912378" y="7354"/>
                </a:lnTo>
                <a:lnTo>
                  <a:pt x="895876" y="10688"/>
                </a:lnTo>
                <a:lnTo>
                  <a:pt x="882400" y="19780"/>
                </a:lnTo>
                <a:lnTo>
                  <a:pt x="873313" y="33263"/>
                </a:lnTo>
                <a:lnTo>
                  <a:pt x="869981" y="49774"/>
                </a:lnTo>
                <a:lnTo>
                  <a:pt x="873313" y="66284"/>
                </a:lnTo>
                <a:lnTo>
                  <a:pt x="882400" y="79768"/>
                </a:lnTo>
                <a:lnTo>
                  <a:pt x="895876" y="88860"/>
                </a:lnTo>
                <a:lnTo>
                  <a:pt x="912378" y="92194"/>
                </a:lnTo>
                <a:close/>
              </a:path>
              <a:path w="4738370" h="1250950">
                <a:moveTo>
                  <a:pt x="618322" y="94646"/>
                </a:moveTo>
                <a:lnTo>
                  <a:pt x="635770" y="91120"/>
                </a:lnTo>
                <a:lnTo>
                  <a:pt x="650017" y="81503"/>
                </a:lnTo>
                <a:lnTo>
                  <a:pt x="659623" y="67240"/>
                </a:lnTo>
                <a:lnTo>
                  <a:pt x="663145" y="49774"/>
                </a:lnTo>
                <a:lnTo>
                  <a:pt x="659623" y="32309"/>
                </a:lnTo>
                <a:lnTo>
                  <a:pt x="650017" y="18047"/>
                </a:lnTo>
                <a:lnTo>
                  <a:pt x="635770" y="8431"/>
                </a:lnTo>
                <a:lnTo>
                  <a:pt x="618322" y="4905"/>
                </a:lnTo>
                <a:lnTo>
                  <a:pt x="600855" y="8431"/>
                </a:lnTo>
                <a:lnTo>
                  <a:pt x="586598" y="18047"/>
                </a:lnTo>
                <a:lnTo>
                  <a:pt x="576989" y="32309"/>
                </a:lnTo>
                <a:lnTo>
                  <a:pt x="573466" y="49774"/>
                </a:lnTo>
                <a:lnTo>
                  <a:pt x="576989" y="67240"/>
                </a:lnTo>
                <a:lnTo>
                  <a:pt x="586598" y="81503"/>
                </a:lnTo>
                <a:lnTo>
                  <a:pt x="600855" y="91120"/>
                </a:lnTo>
                <a:lnTo>
                  <a:pt x="618322" y="94646"/>
                </a:lnTo>
                <a:close/>
              </a:path>
              <a:path w="4738370" h="1250950">
                <a:moveTo>
                  <a:pt x="324266" y="97096"/>
                </a:moveTo>
                <a:lnTo>
                  <a:pt x="342665" y="93377"/>
                </a:lnTo>
                <a:lnTo>
                  <a:pt x="357695" y="83236"/>
                </a:lnTo>
                <a:lnTo>
                  <a:pt x="367831" y="68194"/>
                </a:lnTo>
                <a:lnTo>
                  <a:pt x="371549" y="49774"/>
                </a:lnTo>
                <a:lnTo>
                  <a:pt x="367831" y="31353"/>
                </a:lnTo>
                <a:lnTo>
                  <a:pt x="357695" y="16312"/>
                </a:lnTo>
                <a:lnTo>
                  <a:pt x="342665" y="6171"/>
                </a:lnTo>
                <a:lnTo>
                  <a:pt x="324266" y="2452"/>
                </a:lnTo>
                <a:lnTo>
                  <a:pt x="305848" y="6171"/>
                </a:lnTo>
                <a:lnTo>
                  <a:pt x="290809" y="16312"/>
                </a:lnTo>
                <a:lnTo>
                  <a:pt x="280669" y="31353"/>
                </a:lnTo>
                <a:lnTo>
                  <a:pt x="276951" y="49774"/>
                </a:lnTo>
                <a:lnTo>
                  <a:pt x="280669" y="68194"/>
                </a:lnTo>
                <a:lnTo>
                  <a:pt x="290809" y="83236"/>
                </a:lnTo>
                <a:lnTo>
                  <a:pt x="305848" y="93377"/>
                </a:lnTo>
                <a:lnTo>
                  <a:pt x="324266" y="97096"/>
                </a:lnTo>
                <a:close/>
              </a:path>
              <a:path w="4738370" h="1250950">
                <a:moveTo>
                  <a:pt x="30210" y="99548"/>
                </a:moveTo>
                <a:lnTo>
                  <a:pt x="49575" y="95637"/>
                </a:lnTo>
                <a:lnTo>
                  <a:pt x="65385" y="84971"/>
                </a:lnTo>
                <a:lnTo>
                  <a:pt x="76044" y="69150"/>
                </a:lnTo>
                <a:lnTo>
                  <a:pt x="79952" y="49774"/>
                </a:lnTo>
                <a:lnTo>
                  <a:pt x="76044" y="30398"/>
                </a:lnTo>
                <a:lnTo>
                  <a:pt x="65385" y="14576"/>
                </a:lnTo>
                <a:lnTo>
                  <a:pt x="49575" y="3910"/>
                </a:lnTo>
                <a:lnTo>
                  <a:pt x="30210" y="0"/>
                </a:lnTo>
                <a:lnTo>
                  <a:pt x="10841" y="3910"/>
                </a:lnTo>
                <a:lnTo>
                  <a:pt x="0" y="11219"/>
                </a:lnTo>
                <a:lnTo>
                  <a:pt x="0" y="88328"/>
                </a:lnTo>
                <a:lnTo>
                  <a:pt x="10841" y="95637"/>
                </a:lnTo>
                <a:lnTo>
                  <a:pt x="30210" y="99548"/>
                </a:lnTo>
                <a:close/>
              </a:path>
              <a:path w="4738370" h="1250950">
                <a:moveTo>
                  <a:pt x="4733306" y="347308"/>
                </a:moveTo>
                <a:lnTo>
                  <a:pt x="4736917" y="347308"/>
                </a:lnTo>
                <a:lnTo>
                  <a:pt x="4738371" y="345856"/>
                </a:lnTo>
                <a:lnTo>
                  <a:pt x="4738371" y="342226"/>
                </a:lnTo>
                <a:lnTo>
                  <a:pt x="4736917" y="340770"/>
                </a:lnTo>
                <a:lnTo>
                  <a:pt x="4733290" y="340770"/>
                </a:lnTo>
                <a:lnTo>
                  <a:pt x="4731836" y="342226"/>
                </a:lnTo>
                <a:lnTo>
                  <a:pt x="4731836" y="345856"/>
                </a:lnTo>
                <a:lnTo>
                  <a:pt x="4733306" y="347308"/>
                </a:lnTo>
                <a:close/>
              </a:path>
              <a:path w="4738370" h="1250950">
                <a:moveTo>
                  <a:pt x="4437436" y="350578"/>
                </a:moveTo>
                <a:lnTo>
                  <a:pt x="4444639" y="350578"/>
                </a:lnTo>
                <a:lnTo>
                  <a:pt x="4447564" y="347653"/>
                </a:lnTo>
                <a:lnTo>
                  <a:pt x="4447564" y="340462"/>
                </a:lnTo>
                <a:lnTo>
                  <a:pt x="4444639" y="337534"/>
                </a:lnTo>
                <a:lnTo>
                  <a:pt x="4437452" y="337534"/>
                </a:lnTo>
                <a:lnTo>
                  <a:pt x="4434527" y="340462"/>
                </a:lnTo>
                <a:lnTo>
                  <a:pt x="4434527" y="347653"/>
                </a:lnTo>
                <a:lnTo>
                  <a:pt x="4437436" y="350578"/>
                </a:lnTo>
                <a:close/>
              </a:path>
              <a:path w="4738370" h="1250950">
                <a:moveTo>
                  <a:pt x="4141583" y="353847"/>
                </a:moveTo>
                <a:lnTo>
                  <a:pt x="4152397" y="353847"/>
                </a:lnTo>
                <a:lnTo>
                  <a:pt x="4156774" y="349466"/>
                </a:lnTo>
                <a:lnTo>
                  <a:pt x="4156774" y="338645"/>
                </a:lnTo>
                <a:lnTo>
                  <a:pt x="4152397" y="334265"/>
                </a:lnTo>
                <a:lnTo>
                  <a:pt x="4141583" y="334265"/>
                </a:lnTo>
                <a:lnTo>
                  <a:pt x="4137206" y="338645"/>
                </a:lnTo>
                <a:lnTo>
                  <a:pt x="4137206" y="349466"/>
                </a:lnTo>
                <a:lnTo>
                  <a:pt x="4141583" y="353847"/>
                </a:lnTo>
                <a:close/>
              </a:path>
              <a:path w="4738370" h="1250950">
                <a:moveTo>
                  <a:pt x="3845731" y="357116"/>
                </a:moveTo>
                <a:lnTo>
                  <a:pt x="3860138" y="357116"/>
                </a:lnTo>
                <a:lnTo>
                  <a:pt x="3865985" y="351266"/>
                </a:lnTo>
                <a:lnTo>
                  <a:pt x="3865985" y="336849"/>
                </a:lnTo>
                <a:lnTo>
                  <a:pt x="3860138" y="330996"/>
                </a:lnTo>
                <a:lnTo>
                  <a:pt x="3845731" y="330996"/>
                </a:lnTo>
                <a:lnTo>
                  <a:pt x="3839881" y="336849"/>
                </a:lnTo>
                <a:lnTo>
                  <a:pt x="3839881" y="351266"/>
                </a:lnTo>
                <a:lnTo>
                  <a:pt x="3845731" y="357116"/>
                </a:lnTo>
                <a:close/>
              </a:path>
              <a:path w="4738370" h="1250950">
                <a:moveTo>
                  <a:pt x="3549875" y="360385"/>
                </a:moveTo>
                <a:lnTo>
                  <a:pt x="3567879" y="360385"/>
                </a:lnTo>
                <a:lnTo>
                  <a:pt x="3575182" y="353079"/>
                </a:lnTo>
                <a:lnTo>
                  <a:pt x="3575182" y="335065"/>
                </a:lnTo>
                <a:lnTo>
                  <a:pt x="3567879" y="327759"/>
                </a:lnTo>
                <a:lnTo>
                  <a:pt x="3549875" y="327759"/>
                </a:lnTo>
                <a:lnTo>
                  <a:pt x="3542573" y="335065"/>
                </a:lnTo>
                <a:lnTo>
                  <a:pt x="3542573" y="353079"/>
                </a:lnTo>
                <a:lnTo>
                  <a:pt x="3549875" y="360385"/>
                </a:lnTo>
                <a:close/>
              </a:path>
              <a:path w="4738370" h="1250950">
                <a:moveTo>
                  <a:pt x="3264820" y="363657"/>
                </a:moveTo>
                <a:lnTo>
                  <a:pt x="3272440" y="362119"/>
                </a:lnTo>
                <a:lnTo>
                  <a:pt x="3278661" y="357922"/>
                </a:lnTo>
                <a:lnTo>
                  <a:pt x="3282854" y="351697"/>
                </a:lnTo>
                <a:lnTo>
                  <a:pt x="3284392" y="344072"/>
                </a:lnTo>
                <a:lnTo>
                  <a:pt x="3282854" y="336448"/>
                </a:lnTo>
                <a:lnTo>
                  <a:pt x="3278661" y="330224"/>
                </a:lnTo>
                <a:lnTo>
                  <a:pt x="3272440" y="326028"/>
                </a:lnTo>
                <a:lnTo>
                  <a:pt x="3264820" y="324490"/>
                </a:lnTo>
                <a:lnTo>
                  <a:pt x="3257199" y="326028"/>
                </a:lnTo>
                <a:lnTo>
                  <a:pt x="3250979" y="330224"/>
                </a:lnTo>
                <a:lnTo>
                  <a:pt x="3246785" y="336448"/>
                </a:lnTo>
                <a:lnTo>
                  <a:pt x="3245248" y="344072"/>
                </a:lnTo>
                <a:lnTo>
                  <a:pt x="3246785" y="351697"/>
                </a:lnTo>
                <a:lnTo>
                  <a:pt x="3250979" y="357922"/>
                </a:lnTo>
                <a:lnTo>
                  <a:pt x="3257199" y="362119"/>
                </a:lnTo>
                <a:lnTo>
                  <a:pt x="3264820" y="363657"/>
                </a:lnTo>
                <a:close/>
              </a:path>
              <a:path w="4738370" h="1250950">
                <a:moveTo>
                  <a:pt x="2970764" y="366926"/>
                </a:moveTo>
                <a:lnTo>
                  <a:pt x="2979653" y="365130"/>
                </a:lnTo>
                <a:lnTo>
                  <a:pt x="2986912" y="360232"/>
                </a:lnTo>
                <a:lnTo>
                  <a:pt x="2991807" y="352967"/>
                </a:lnTo>
                <a:lnTo>
                  <a:pt x="2993602" y="344072"/>
                </a:lnTo>
                <a:lnTo>
                  <a:pt x="2991807" y="335179"/>
                </a:lnTo>
                <a:lnTo>
                  <a:pt x="2986912" y="327915"/>
                </a:lnTo>
                <a:lnTo>
                  <a:pt x="2979653" y="323017"/>
                </a:lnTo>
                <a:lnTo>
                  <a:pt x="2970764" y="321221"/>
                </a:lnTo>
                <a:lnTo>
                  <a:pt x="2961876" y="323017"/>
                </a:lnTo>
                <a:lnTo>
                  <a:pt x="2954616" y="327915"/>
                </a:lnTo>
                <a:lnTo>
                  <a:pt x="2949721" y="335179"/>
                </a:lnTo>
                <a:lnTo>
                  <a:pt x="2947926" y="344072"/>
                </a:lnTo>
                <a:lnTo>
                  <a:pt x="2949721" y="352967"/>
                </a:lnTo>
                <a:lnTo>
                  <a:pt x="2954616" y="360232"/>
                </a:lnTo>
                <a:lnTo>
                  <a:pt x="2961876" y="365130"/>
                </a:lnTo>
                <a:lnTo>
                  <a:pt x="2970764" y="366926"/>
                </a:lnTo>
                <a:close/>
              </a:path>
              <a:path w="4738370" h="1250950">
                <a:moveTo>
                  <a:pt x="2676705" y="369376"/>
                </a:moveTo>
                <a:lnTo>
                  <a:pt x="2686540" y="367388"/>
                </a:lnTo>
                <a:lnTo>
                  <a:pt x="2694574" y="361968"/>
                </a:lnTo>
                <a:lnTo>
                  <a:pt x="2699992" y="353930"/>
                </a:lnTo>
                <a:lnTo>
                  <a:pt x="2701979" y="344089"/>
                </a:lnTo>
                <a:lnTo>
                  <a:pt x="2699992" y="334249"/>
                </a:lnTo>
                <a:lnTo>
                  <a:pt x="2694574" y="326211"/>
                </a:lnTo>
                <a:lnTo>
                  <a:pt x="2686540" y="320790"/>
                </a:lnTo>
                <a:lnTo>
                  <a:pt x="2676705" y="318801"/>
                </a:lnTo>
                <a:lnTo>
                  <a:pt x="2666872" y="320790"/>
                </a:lnTo>
                <a:lnTo>
                  <a:pt x="2658839" y="326211"/>
                </a:lnTo>
                <a:lnTo>
                  <a:pt x="2653421" y="334249"/>
                </a:lnTo>
                <a:lnTo>
                  <a:pt x="2651434" y="344089"/>
                </a:lnTo>
                <a:lnTo>
                  <a:pt x="2653419" y="353930"/>
                </a:lnTo>
                <a:lnTo>
                  <a:pt x="2658833" y="361968"/>
                </a:lnTo>
                <a:lnTo>
                  <a:pt x="2666865" y="367388"/>
                </a:lnTo>
                <a:lnTo>
                  <a:pt x="2676705" y="369376"/>
                </a:lnTo>
                <a:close/>
              </a:path>
              <a:path w="4738370" h="1250950">
                <a:moveTo>
                  <a:pt x="2382649" y="372645"/>
                </a:moveTo>
                <a:lnTo>
                  <a:pt x="2393760" y="370401"/>
                </a:lnTo>
                <a:lnTo>
                  <a:pt x="2402831" y="364282"/>
                </a:lnTo>
                <a:lnTo>
                  <a:pt x="2408947" y="355206"/>
                </a:lnTo>
                <a:lnTo>
                  <a:pt x="2411189" y="344089"/>
                </a:lnTo>
                <a:lnTo>
                  <a:pt x="2408947" y="332972"/>
                </a:lnTo>
                <a:lnTo>
                  <a:pt x="2402831" y="323895"/>
                </a:lnTo>
                <a:lnTo>
                  <a:pt x="2393760" y="317776"/>
                </a:lnTo>
                <a:lnTo>
                  <a:pt x="2382649" y="315532"/>
                </a:lnTo>
                <a:lnTo>
                  <a:pt x="2371539" y="317776"/>
                </a:lnTo>
                <a:lnTo>
                  <a:pt x="2362468" y="323895"/>
                </a:lnTo>
                <a:lnTo>
                  <a:pt x="2356352" y="332972"/>
                </a:lnTo>
                <a:lnTo>
                  <a:pt x="2354110" y="344089"/>
                </a:lnTo>
                <a:lnTo>
                  <a:pt x="2356352" y="355206"/>
                </a:lnTo>
                <a:lnTo>
                  <a:pt x="2362468" y="364282"/>
                </a:lnTo>
                <a:lnTo>
                  <a:pt x="2371539" y="370401"/>
                </a:lnTo>
                <a:lnTo>
                  <a:pt x="2382649" y="372645"/>
                </a:lnTo>
                <a:close/>
              </a:path>
              <a:path w="4738370" h="1250950">
                <a:moveTo>
                  <a:pt x="2088594" y="375914"/>
                </a:moveTo>
                <a:lnTo>
                  <a:pt x="2100972" y="373412"/>
                </a:lnTo>
                <a:lnTo>
                  <a:pt x="2111082" y="366591"/>
                </a:lnTo>
                <a:lnTo>
                  <a:pt x="2117900" y="356474"/>
                </a:lnTo>
                <a:lnTo>
                  <a:pt x="2120400" y="344089"/>
                </a:lnTo>
                <a:lnTo>
                  <a:pt x="2117900" y="331703"/>
                </a:lnTo>
                <a:lnTo>
                  <a:pt x="2111082" y="321586"/>
                </a:lnTo>
                <a:lnTo>
                  <a:pt x="2100972" y="314765"/>
                </a:lnTo>
                <a:lnTo>
                  <a:pt x="2088594" y="312263"/>
                </a:lnTo>
                <a:lnTo>
                  <a:pt x="2076215" y="314765"/>
                </a:lnTo>
                <a:lnTo>
                  <a:pt x="2066104" y="321586"/>
                </a:lnTo>
                <a:lnTo>
                  <a:pt x="2059285" y="331703"/>
                </a:lnTo>
                <a:lnTo>
                  <a:pt x="2056785" y="344089"/>
                </a:lnTo>
                <a:lnTo>
                  <a:pt x="2059285" y="356474"/>
                </a:lnTo>
                <a:lnTo>
                  <a:pt x="2066104" y="366591"/>
                </a:lnTo>
                <a:lnTo>
                  <a:pt x="2076215" y="373412"/>
                </a:lnTo>
                <a:lnTo>
                  <a:pt x="2088594" y="375914"/>
                </a:lnTo>
                <a:close/>
              </a:path>
              <a:path w="4738370" h="1250950">
                <a:moveTo>
                  <a:pt x="1794538" y="378367"/>
                </a:moveTo>
                <a:lnTo>
                  <a:pt x="1807861" y="375673"/>
                </a:lnTo>
                <a:lnTo>
                  <a:pt x="1818745" y="368328"/>
                </a:lnTo>
                <a:lnTo>
                  <a:pt x="1826085" y="357437"/>
                </a:lnTo>
                <a:lnTo>
                  <a:pt x="1828777" y="344105"/>
                </a:lnTo>
                <a:lnTo>
                  <a:pt x="1826085" y="330773"/>
                </a:lnTo>
                <a:lnTo>
                  <a:pt x="1818745" y="319882"/>
                </a:lnTo>
                <a:lnTo>
                  <a:pt x="1807861" y="312537"/>
                </a:lnTo>
                <a:lnTo>
                  <a:pt x="1794538" y="309843"/>
                </a:lnTo>
                <a:lnTo>
                  <a:pt x="1781213" y="312537"/>
                </a:lnTo>
                <a:lnTo>
                  <a:pt x="1770328" y="319882"/>
                </a:lnTo>
                <a:lnTo>
                  <a:pt x="1762988" y="330773"/>
                </a:lnTo>
                <a:lnTo>
                  <a:pt x="1760296" y="344105"/>
                </a:lnTo>
                <a:lnTo>
                  <a:pt x="1762986" y="357437"/>
                </a:lnTo>
                <a:lnTo>
                  <a:pt x="1770322" y="368328"/>
                </a:lnTo>
                <a:lnTo>
                  <a:pt x="1781206" y="375673"/>
                </a:lnTo>
                <a:lnTo>
                  <a:pt x="1794538" y="378367"/>
                </a:lnTo>
                <a:close/>
              </a:path>
              <a:path w="4738370" h="1250950">
                <a:moveTo>
                  <a:pt x="1500489" y="380819"/>
                </a:moveTo>
                <a:lnTo>
                  <a:pt x="1514771" y="377933"/>
                </a:lnTo>
                <a:lnTo>
                  <a:pt x="1526434" y="370064"/>
                </a:lnTo>
                <a:lnTo>
                  <a:pt x="1534297" y="358393"/>
                </a:lnTo>
                <a:lnTo>
                  <a:pt x="1537180" y="344105"/>
                </a:lnTo>
                <a:lnTo>
                  <a:pt x="1534297" y="329817"/>
                </a:lnTo>
                <a:lnTo>
                  <a:pt x="1526434" y="318146"/>
                </a:lnTo>
                <a:lnTo>
                  <a:pt x="1514771" y="310277"/>
                </a:lnTo>
                <a:lnTo>
                  <a:pt x="1500489" y="307391"/>
                </a:lnTo>
                <a:lnTo>
                  <a:pt x="1486207" y="310277"/>
                </a:lnTo>
                <a:lnTo>
                  <a:pt x="1474544" y="318146"/>
                </a:lnTo>
                <a:lnTo>
                  <a:pt x="1466681" y="329817"/>
                </a:lnTo>
                <a:lnTo>
                  <a:pt x="1463798" y="344105"/>
                </a:lnTo>
                <a:lnTo>
                  <a:pt x="1466681" y="358393"/>
                </a:lnTo>
                <a:lnTo>
                  <a:pt x="1474544" y="370064"/>
                </a:lnTo>
                <a:lnTo>
                  <a:pt x="1486207" y="377933"/>
                </a:lnTo>
                <a:lnTo>
                  <a:pt x="1500489" y="380819"/>
                </a:lnTo>
                <a:close/>
              </a:path>
              <a:path w="4738370" h="1250950">
                <a:moveTo>
                  <a:pt x="1206433" y="384088"/>
                </a:moveTo>
                <a:lnTo>
                  <a:pt x="1221983" y="380947"/>
                </a:lnTo>
                <a:lnTo>
                  <a:pt x="1234677" y="372378"/>
                </a:lnTo>
                <a:lnTo>
                  <a:pt x="1243234" y="359669"/>
                </a:lnTo>
                <a:lnTo>
                  <a:pt x="1246371" y="344105"/>
                </a:lnTo>
                <a:lnTo>
                  <a:pt x="1243234" y="328541"/>
                </a:lnTo>
                <a:lnTo>
                  <a:pt x="1234677" y="315832"/>
                </a:lnTo>
                <a:lnTo>
                  <a:pt x="1221983" y="307263"/>
                </a:lnTo>
                <a:lnTo>
                  <a:pt x="1206433" y="304122"/>
                </a:lnTo>
                <a:lnTo>
                  <a:pt x="1190878" y="307263"/>
                </a:lnTo>
                <a:lnTo>
                  <a:pt x="1178173" y="315832"/>
                </a:lnTo>
                <a:lnTo>
                  <a:pt x="1169605" y="328541"/>
                </a:lnTo>
                <a:lnTo>
                  <a:pt x="1166463" y="344105"/>
                </a:lnTo>
                <a:lnTo>
                  <a:pt x="1169605" y="359669"/>
                </a:lnTo>
                <a:lnTo>
                  <a:pt x="1178173" y="372378"/>
                </a:lnTo>
                <a:lnTo>
                  <a:pt x="1190878" y="380947"/>
                </a:lnTo>
                <a:lnTo>
                  <a:pt x="1206433" y="384088"/>
                </a:lnTo>
                <a:close/>
              </a:path>
              <a:path w="4738370" h="1250950">
                <a:moveTo>
                  <a:pt x="912378" y="386541"/>
                </a:moveTo>
                <a:lnTo>
                  <a:pt x="928879" y="383207"/>
                </a:lnTo>
                <a:lnTo>
                  <a:pt x="942355" y="374115"/>
                </a:lnTo>
                <a:lnTo>
                  <a:pt x="951442" y="360632"/>
                </a:lnTo>
                <a:lnTo>
                  <a:pt x="954774" y="344121"/>
                </a:lnTo>
                <a:lnTo>
                  <a:pt x="951442" y="327611"/>
                </a:lnTo>
                <a:lnTo>
                  <a:pt x="942355" y="314129"/>
                </a:lnTo>
                <a:lnTo>
                  <a:pt x="928879" y="305038"/>
                </a:lnTo>
                <a:lnTo>
                  <a:pt x="912378" y="301705"/>
                </a:lnTo>
                <a:lnTo>
                  <a:pt x="895876" y="305038"/>
                </a:lnTo>
                <a:lnTo>
                  <a:pt x="882400" y="314129"/>
                </a:lnTo>
                <a:lnTo>
                  <a:pt x="873313" y="327611"/>
                </a:lnTo>
                <a:lnTo>
                  <a:pt x="869981" y="344121"/>
                </a:lnTo>
                <a:lnTo>
                  <a:pt x="873313" y="360632"/>
                </a:lnTo>
                <a:lnTo>
                  <a:pt x="882400" y="374115"/>
                </a:lnTo>
                <a:lnTo>
                  <a:pt x="895876" y="383207"/>
                </a:lnTo>
                <a:lnTo>
                  <a:pt x="912378" y="386541"/>
                </a:lnTo>
                <a:close/>
              </a:path>
              <a:path w="4738370" h="1250950">
                <a:moveTo>
                  <a:pt x="618322" y="388994"/>
                </a:moveTo>
                <a:lnTo>
                  <a:pt x="635770" y="385467"/>
                </a:lnTo>
                <a:lnTo>
                  <a:pt x="650017" y="375851"/>
                </a:lnTo>
                <a:lnTo>
                  <a:pt x="659623" y="361588"/>
                </a:lnTo>
                <a:lnTo>
                  <a:pt x="663145" y="344121"/>
                </a:lnTo>
                <a:lnTo>
                  <a:pt x="659623" y="326657"/>
                </a:lnTo>
                <a:lnTo>
                  <a:pt x="650017" y="312395"/>
                </a:lnTo>
                <a:lnTo>
                  <a:pt x="635770" y="302778"/>
                </a:lnTo>
                <a:lnTo>
                  <a:pt x="618322" y="299252"/>
                </a:lnTo>
                <a:lnTo>
                  <a:pt x="600855" y="302778"/>
                </a:lnTo>
                <a:lnTo>
                  <a:pt x="586598" y="312395"/>
                </a:lnTo>
                <a:lnTo>
                  <a:pt x="576989" y="326657"/>
                </a:lnTo>
                <a:lnTo>
                  <a:pt x="573466" y="344121"/>
                </a:lnTo>
                <a:lnTo>
                  <a:pt x="576989" y="361588"/>
                </a:lnTo>
                <a:lnTo>
                  <a:pt x="586598" y="375851"/>
                </a:lnTo>
                <a:lnTo>
                  <a:pt x="600855" y="385467"/>
                </a:lnTo>
                <a:lnTo>
                  <a:pt x="618322" y="388994"/>
                </a:lnTo>
                <a:close/>
              </a:path>
              <a:path w="4738370" h="1250950">
                <a:moveTo>
                  <a:pt x="324266" y="391443"/>
                </a:moveTo>
                <a:lnTo>
                  <a:pt x="342665" y="387725"/>
                </a:lnTo>
                <a:lnTo>
                  <a:pt x="357695" y="377585"/>
                </a:lnTo>
                <a:lnTo>
                  <a:pt x="367831" y="362543"/>
                </a:lnTo>
                <a:lnTo>
                  <a:pt x="371549" y="344121"/>
                </a:lnTo>
                <a:lnTo>
                  <a:pt x="367831" y="325701"/>
                </a:lnTo>
                <a:lnTo>
                  <a:pt x="357695" y="310659"/>
                </a:lnTo>
                <a:lnTo>
                  <a:pt x="342665" y="300518"/>
                </a:lnTo>
                <a:lnTo>
                  <a:pt x="324266" y="296800"/>
                </a:lnTo>
                <a:lnTo>
                  <a:pt x="305848" y="300518"/>
                </a:lnTo>
                <a:lnTo>
                  <a:pt x="290809" y="310659"/>
                </a:lnTo>
                <a:lnTo>
                  <a:pt x="280669" y="325701"/>
                </a:lnTo>
                <a:lnTo>
                  <a:pt x="276951" y="344121"/>
                </a:lnTo>
                <a:lnTo>
                  <a:pt x="280669" y="362543"/>
                </a:lnTo>
                <a:lnTo>
                  <a:pt x="290809" y="377585"/>
                </a:lnTo>
                <a:lnTo>
                  <a:pt x="305848" y="387725"/>
                </a:lnTo>
                <a:lnTo>
                  <a:pt x="324266" y="391443"/>
                </a:lnTo>
                <a:close/>
              </a:path>
              <a:path w="4738370" h="1250950">
                <a:moveTo>
                  <a:pt x="30210" y="393896"/>
                </a:moveTo>
                <a:lnTo>
                  <a:pt x="49575" y="389985"/>
                </a:lnTo>
                <a:lnTo>
                  <a:pt x="65385" y="379319"/>
                </a:lnTo>
                <a:lnTo>
                  <a:pt x="76044" y="363498"/>
                </a:lnTo>
                <a:lnTo>
                  <a:pt x="79952" y="344121"/>
                </a:lnTo>
                <a:lnTo>
                  <a:pt x="76044" y="324745"/>
                </a:lnTo>
                <a:lnTo>
                  <a:pt x="65385" y="308924"/>
                </a:lnTo>
                <a:lnTo>
                  <a:pt x="49575" y="298258"/>
                </a:lnTo>
                <a:lnTo>
                  <a:pt x="30210" y="294347"/>
                </a:lnTo>
                <a:lnTo>
                  <a:pt x="10841" y="298258"/>
                </a:lnTo>
                <a:lnTo>
                  <a:pt x="0" y="305567"/>
                </a:lnTo>
                <a:lnTo>
                  <a:pt x="0" y="382676"/>
                </a:lnTo>
                <a:lnTo>
                  <a:pt x="10841" y="389985"/>
                </a:lnTo>
                <a:lnTo>
                  <a:pt x="30210" y="393896"/>
                </a:lnTo>
                <a:close/>
              </a:path>
              <a:path w="4738370" h="1250950">
                <a:moveTo>
                  <a:pt x="4733747" y="640823"/>
                </a:moveTo>
                <a:lnTo>
                  <a:pt x="4736459" y="640823"/>
                </a:lnTo>
                <a:lnTo>
                  <a:pt x="4737554" y="639728"/>
                </a:lnTo>
                <a:lnTo>
                  <a:pt x="4737554" y="637013"/>
                </a:lnTo>
                <a:lnTo>
                  <a:pt x="4736459" y="635921"/>
                </a:lnTo>
                <a:lnTo>
                  <a:pt x="4733747" y="635921"/>
                </a:lnTo>
                <a:lnTo>
                  <a:pt x="4732653" y="637013"/>
                </a:lnTo>
                <a:lnTo>
                  <a:pt x="4732653" y="639728"/>
                </a:lnTo>
                <a:lnTo>
                  <a:pt x="4733747" y="640823"/>
                </a:lnTo>
                <a:close/>
              </a:path>
              <a:path w="4738370" h="1250950">
                <a:moveTo>
                  <a:pt x="4437436" y="644909"/>
                </a:moveTo>
                <a:lnTo>
                  <a:pt x="4444639" y="644909"/>
                </a:lnTo>
                <a:lnTo>
                  <a:pt x="4447564" y="641984"/>
                </a:lnTo>
                <a:lnTo>
                  <a:pt x="4447564" y="634793"/>
                </a:lnTo>
                <a:lnTo>
                  <a:pt x="4444639" y="631865"/>
                </a:lnTo>
                <a:lnTo>
                  <a:pt x="4437452" y="631865"/>
                </a:lnTo>
                <a:lnTo>
                  <a:pt x="4434527" y="634793"/>
                </a:lnTo>
                <a:lnTo>
                  <a:pt x="4434527" y="641984"/>
                </a:lnTo>
                <a:lnTo>
                  <a:pt x="4437436" y="644909"/>
                </a:lnTo>
                <a:close/>
              </a:path>
              <a:path w="4738370" h="1250950">
                <a:moveTo>
                  <a:pt x="4141583" y="648178"/>
                </a:moveTo>
                <a:lnTo>
                  <a:pt x="4152397" y="648178"/>
                </a:lnTo>
                <a:lnTo>
                  <a:pt x="4156774" y="643797"/>
                </a:lnTo>
                <a:lnTo>
                  <a:pt x="4156774" y="632977"/>
                </a:lnTo>
                <a:lnTo>
                  <a:pt x="4152397" y="628596"/>
                </a:lnTo>
                <a:lnTo>
                  <a:pt x="4141583" y="628596"/>
                </a:lnTo>
                <a:lnTo>
                  <a:pt x="4137206" y="632977"/>
                </a:lnTo>
                <a:lnTo>
                  <a:pt x="4137206" y="643797"/>
                </a:lnTo>
                <a:lnTo>
                  <a:pt x="4141583" y="648178"/>
                </a:lnTo>
                <a:close/>
              </a:path>
              <a:path w="4738370" h="1250950">
                <a:moveTo>
                  <a:pt x="3845731" y="651447"/>
                </a:moveTo>
                <a:lnTo>
                  <a:pt x="3860138" y="651447"/>
                </a:lnTo>
                <a:lnTo>
                  <a:pt x="3865985" y="645597"/>
                </a:lnTo>
                <a:lnTo>
                  <a:pt x="3865985" y="631180"/>
                </a:lnTo>
                <a:lnTo>
                  <a:pt x="3860138" y="625327"/>
                </a:lnTo>
                <a:lnTo>
                  <a:pt x="3845731" y="625327"/>
                </a:lnTo>
                <a:lnTo>
                  <a:pt x="3839881" y="631180"/>
                </a:lnTo>
                <a:lnTo>
                  <a:pt x="3839881" y="645597"/>
                </a:lnTo>
                <a:lnTo>
                  <a:pt x="3845731" y="651447"/>
                </a:lnTo>
                <a:close/>
              </a:path>
              <a:path w="4738370" h="1250950">
                <a:moveTo>
                  <a:pt x="3549875" y="654716"/>
                </a:moveTo>
                <a:lnTo>
                  <a:pt x="3567879" y="654716"/>
                </a:lnTo>
                <a:lnTo>
                  <a:pt x="3575182" y="647411"/>
                </a:lnTo>
                <a:lnTo>
                  <a:pt x="3575182" y="629396"/>
                </a:lnTo>
                <a:lnTo>
                  <a:pt x="3567879" y="622091"/>
                </a:lnTo>
                <a:lnTo>
                  <a:pt x="3549875" y="622091"/>
                </a:lnTo>
                <a:lnTo>
                  <a:pt x="3542573" y="629396"/>
                </a:lnTo>
                <a:lnTo>
                  <a:pt x="3542573" y="647411"/>
                </a:lnTo>
                <a:lnTo>
                  <a:pt x="3549875" y="654716"/>
                </a:lnTo>
                <a:close/>
              </a:path>
              <a:path w="4738370" h="1250950">
                <a:moveTo>
                  <a:pt x="3264820" y="657985"/>
                </a:moveTo>
                <a:lnTo>
                  <a:pt x="3272440" y="656447"/>
                </a:lnTo>
                <a:lnTo>
                  <a:pt x="3278661" y="652252"/>
                </a:lnTo>
                <a:lnTo>
                  <a:pt x="3282854" y="646028"/>
                </a:lnTo>
                <a:lnTo>
                  <a:pt x="3284392" y="638403"/>
                </a:lnTo>
                <a:lnTo>
                  <a:pt x="3282854" y="630779"/>
                </a:lnTo>
                <a:lnTo>
                  <a:pt x="3278661" y="624555"/>
                </a:lnTo>
                <a:lnTo>
                  <a:pt x="3272440" y="620360"/>
                </a:lnTo>
                <a:lnTo>
                  <a:pt x="3264820" y="618821"/>
                </a:lnTo>
                <a:lnTo>
                  <a:pt x="3257199" y="620360"/>
                </a:lnTo>
                <a:lnTo>
                  <a:pt x="3250979" y="624555"/>
                </a:lnTo>
                <a:lnTo>
                  <a:pt x="3246785" y="630779"/>
                </a:lnTo>
                <a:lnTo>
                  <a:pt x="3245248" y="638403"/>
                </a:lnTo>
                <a:lnTo>
                  <a:pt x="3246785" y="646028"/>
                </a:lnTo>
                <a:lnTo>
                  <a:pt x="3250979" y="652252"/>
                </a:lnTo>
                <a:lnTo>
                  <a:pt x="3257199" y="656447"/>
                </a:lnTo>
                <a:lnTo>
                  <a:pt x="3264820" y="657985"/>
                </a:lnTo>
                <a:close/>
              </a:path>
              <a:path w="4738370" h="1250950">
                <a:moveTo>
                  <a:pt x="2970764" y="661257"/>
                </a:moveTo>
                <a:lnTo>
                  <a:pt x="2979653" y="659461"/>
                </a:lnTo>
                <a:lnTo>
                  <a:pt x="2986912" y="654563"/>
                </a:lnTo>
                <a:lnTo>
                  <a:pt x="2991807" y="647299"/>
                </a:lnTo>
                <a:lnTo>
                  <a:pt x="2993602" y="638403"/>
                </a:lnTo>
                <a:lnTo>
                  <a:pt x="2991807" y="629510"/>
                </a:lnTo>
                <a:lnTo>
                  <a:pt x="2986912" y="622246"/>
                </a:lnTo>
                <a:lnTo>
                  <a:pt x="2979653" y="617348"/>
                </a:lnTo>
                <a:lnTo>
                  <a:pt x="2970764" y="615552"/>
                </a:lnTo>
                <a:lnTo>
                  <a:pt x="2961876" y="617348"/>
                </a:lnTo>
                <a:lnTo>
                  <a:pt x="2954616" y="622246"/>
                </a:lnTo>
                <a:lnTo>
                  <a:pt x="2949721" y="629510"/>
                </a:lnTo>
                <a:lnTo>
                  <a:pt x="2947926" y="638403"/>
                </a:lnTo>
                <a:lnTo>
                  <a:pt x="2949721" y="647299"/>
                </a:lnTo>
                <a:lnTo>
                  <a:pt x="2954616" y="654563"/>
                </a:lnTo>
                <a:lnTo>
                  <a:pt x="2961876" y="659461"/>
                </a:lnTo>
                <a:lnTo>
                  <a:pt x="2970764" y="661257"/>
                </a:lnTo>
                <a:close/>
              </a:path>
              <a:path w="4738370" h="1250950">
                <a:moveTo>
                  <a:pt x="2676705" y="663707"/>
                </a:moveTo>
                <a:lnTo>
                  <a:pt x="2686540" y="661719"/>
                </a:lnTo>
                <a:lnTo>
                  <a:pt x="2694574" y="656298"/>
                </a:lnTo>
                <a:lnTo>
                  <a:pt x="2699992" y="648260"/>
                </a:lnTo>
                <a:lnTo>
                  <a:pt x="2701979" y="638420"/>
                </a:lnTo>
                <a:lnTo>
                  <a:pt x="2699992" y="628580"/>
                </a:lnTo>
                <a:lnTo>
                  <a:pt x="2694574" y="620542"/>
                </a:lnTo>
                <a:lnTo>
                  <a:pt x="2686540" y="615121"/>
                </a:lnTo>
                <a:lnTo>
                  <a:pt x="2676705" y="613132"/>
                </a:lnTo>
                <a:lnTo>
                  <a:pt x="2666872" y="615121"/>
                </a:lnTo>
                <a:lnTo>
                  <a:pt x="2658839" y="620542"/>
                </a:lnTo>
                <a:lnTo>
                  <a:pt x="2653421" y="628580"/>
                </a:lnTo>
                <a:lnTo>
                  <a:pt x="2651434" y="638420"/>
                </a:lnTo>
                <a:lnTo>
                  <a:pt x="2653419" y="648260"/>
                </a:lnTo>
                <a:lnTo>
                  <a:pt x="2658833" y="656298"/>
                </a:lnTo>
                <a:lnTo>
                  <a:pt x="2666865" y="661719"/>
                </a:lnTo>
                <a:lnTo>
                  <a:pt x="2676705" y="663707"/>
                </a:lnTo>
                <a:close/>
              </a:path>
              <a:path w="4738370" h="1250950">
                <a:moveTo>
                  <a:pt x="2382649" y="666976"/>
                </a:moveTo>
                <a:lnTo>
                  <a:pt x="2393760" y="664732"/>
                </a:lnTo>
                <a:lnTo>
                  <a:pt x="2402831" y="658613"/>
                </a:lnTo>
                <a:lnTo>
                  <a:pt x="2408947" y="649537"/>
                </a:lnTo>
                <a:lnTo>
                  <a:pt x="2411189" y="638420"/>
                </a:lnTo>
                <a:lnTo>
                  <a:pt x="2408947" y="627303"/>
                </a:lnTo>
                <a:lnTo>
                  <a:pt x="2402831" y="618226"/>
                </a:lnTo>
                <a:lnTo>
                  <a:pt x="2393760" y="612107"/>
                </a:lnTo>
                <a:lnTo>
                  <a:pt x="2382649" y="609863"/>
                </a:lnTo>
                <a:lnTo>
                  <a:pt x="2371539" y="612107"/>
                </a:lnTo>
                <a:lnTo>
                  <a:pt x="2362468" y="618226"/>
                </a:lnTo>
                <a:lnTo>
                  <a:pt x="2356352" y="627303"/>
                </a:lnTo>
                <a:lnTo>
                  <a:pt x="2354110" y="638420"/>
                </a:lnTo>
                <a:lnTo>
                  <a:pt x="2356352" y="649537"/>
                </a:lnTo>
                <a:lnTo>
                  <a:pt x="2362468" y="658613"/>
                </a:lnTo>
                <a:lnTo>
                  <a:pt x="2371539" y="664732"/>
                </a:lnTo>
                <a:lnTo>
                  <a:pt x="2382649" y="666976"/>
                </a:lnTo>
                <a:close/>
              </a:path>
              <a:path w="4738370" h="1250950">
                <a:moveTo>
                  <a:pt x="2088594" y="670245"/>
                </a:moveTo>
                <a:lnTo>
                  <a:pt x="2100972" y="667743"/>
                </a:lnTo>
                <a:lnTo>
                  <a:pt x="2111082" y="660922"/>
                </a:lnTo>
                <a:lnTo>
                  <a:pt x="2117900" y="650806"/>
                </a:lnTo>
                <a:lnTo>
                  <a:pt x="2120400" y="638420"/>
                </a:lnTo>
                <a:lnTo>
                  <a:pt x="2117900" y="626034"/>
                </a:lnTo>
                <a:lnTo>
                  <a:pt x="2111082" y="615918"/>
                </a:lnTo>
                <a:lnTo>
                  <a:pt x="2100972" y="609096"/>
                </a:lnTo>
                <a:lnTo>
                  <a:pt x="2088594" y="606594"/>
                </a:lnTo>
                <a:lnTo>
                  <a:pt x="2076215" y="609096"/>
                </a:lnTo>
                <a:lnTo>
                  <a:pt x="2066104" y="615918"/>
                </a:lnTo>
                <a:lnTo>
                  <a:pt x="2059285" y="626034"/>
                </a:lnTo>
                <a:lnTo>
                  <a:pt x="2056785" y="638420"/>
                </a:lnTo>
                <a:lnTo>
                  <a:pt x="2059285" y="650806"/>
                </a:lnTo>
                <a:lnTo>
                  <a:pt x="2066104" y="660922"/>
                </a:lnTo>
                <a:lnTo>
                  <a:pt x="2076215" y="667743"/>
                </a:lnTo>
                <a:lnTo>
                  <a:pt x="2088594" y="670245"/>
                </a:lnTo>
                <a:close/>
              </a:path>
              <a:path w="4738370" h="1250950">
                <a:moveTo>
                  <a:pt x="1794538" y="672698"/>
                </a:moveTo>
                <a:lnTo>
                  <a:pt x="1807861" y="670004"/>
                </a:lnTo>
                <a:lnTo>
                  <a:pt x="1818745" y="662659"/>
                </a:lnTo>
                <a:lnTo>
                  <a:pt x="1826085" y="651768"/>
                </a:lnTo>
                <a:lnTo>
                  <a:pt x="1828777" y="638436"/>
                </a:lnTo>
                <a:lnTo>
                  <a:pt x="1826085" y="625104"/>
                </a:lnTo>
                <a:lnTo>
                  <a:pt x="1818745" y="614213"/>
                </a:lnTo>
                <a:lnTo>
                  <a:pt x="1807861" y="606868"/>
                </a:lnTo>
                <a:lnTo>
                  <a:pt x="1794538" y="604174"/>
                </a:lnTo>
                <a:lnTo>
                  <a:pt x="1781213" y="606868"/>
                </a:lnTo>
                <a:lnTo>
                  <a:pt x="1770328" y="614213"/>
                </a:lnTo>
                <a:lnTo>
                  <a:pt x="1762988" y="625104"/>
                </a:lnTo>
                <a:lnTo>
                  <a:pt x="1760296" y="638436"/>
                </a:lnTo>
                <a:lnTo>
                  <a:pt x="1762986" y="651768"/>
                </a:lnTo>
                <a:lnTo>
                  <a:pt x="1770322" y="662659"/>
                </a:lnTo>
                <a:lnTo>
                  <a:pt x="1781206" y="670004"/>
                </a:lnTo>
                <a:lnTo>
                  <a:pt x="1794538" y="672698"/>
                </a:lnTo>
                <a:close/>
              </a:path>
              <a:path w="4738370" h="1250950">
                <a:moveTo>
                  <a:pt x="1500489" y="675150"/>
                </a:moveTo>
                <a:lnTo>
                  <a:pt x="1514771" y="672264"/>
                </a:lnTo>
                <a:lnTo>
                  <a:pt x="1526434" y="664395"/>
                </a:lnTo>
                <a:lnTo>
                  <a:pt x="1534297" y="652724"/>
                </a:lnTo>
                <a:lnTo>
                  <a:pt x="1537180" y="638436"/>
                </a:lnTo>
                <a:lnTo>
                  <a:pt x="1534297" y="624149"/>
                </a:lnTo>
                <a:lnTo>
                  <a:pt x="1526434" y="612479"/>
                </a:lnTo>
                <a:lnTo>
                  <a:pt x="1514771" y="604608"/>
                </a:lnTo>
                <a:lnTo>
                  <a:pt x="1500489" y="601722"/>
                </a:lnTo>
                <a:lnTo>
                  <a:pt x="1486207" y="604608"/>
                </a:lnTo>
                <a:lnTo>
                  <a:pt x="1474544" y="612479"/>
                </a:lnTo>
                <a:lnTo>
                  <a:pt x="1466681" y="624149"/>
                </a:lnTo>
                <a:lnTo>
                  <a:pt x="1463798" y="638436"/>
                </a:lnTo>
                <a:lnTo>
                  <a:pt x="1466681" y="652724"/>
                </a:lnTo>
                <a:lnTo>
                  <a:pt x="1474544" y="664395"/>
                </a:lnTo>
                <a:lnTo>
                  <a:pt x="1486207" y="672264"/>
                </a:lnTo>
                <a:lnTo>
                  <a:pt x="1500489" y="675150"/>
                </a:lnTo>
                <a:close/>
              </a:path>
              <a:path w="4738370" h="1250950">
                <a:moveTo>
                  <a:pt x="1206433" y="678419"/>
                </a:moveTo>
                <a:lnTo>
                  <a:pt x="1221983" y="675278"/>
                </a:lnTo>
                <a:lnTo>
                  <a:pt x="1234677" y="666709"/>
                </a:lnTo>
                <a:lnTo>
                  <a:pt x="1243234" y="654000"/>
                </a:lnTo>
                <a:lnTo>
                  <a:pt x="1246371" y="638436"/>
                </a:lnTo>
                <a:lnTo>
                  <a:pt x="1243234" y="622872"/>
                </a:lnTo>
                <a:lnTo>
                  <a:pt x="1234677" y="610163"/>
                </a:lnTo>
                <a:lnTo>
                  <a:pt x="1221983" y="601594"/>
                </a:lnTo>
                <a:lnTo>
                  <a:pt x="1206433" y="598453"/>
                </a:lnTo>
                <a:lnTo>
                  <a:pt x="1190878" y="601594"/>
                </a:lnTo>
                <a:lnTo>
                  <a:pt x="1178173" y="610163"/>
                </a:lnTo>
                <a:lnTo>
                  <a:pt x="1169605" y="622872"/>
                </a:lnTo>
                <a:lnTo>
                  <a:pt x="1166463" y="638436"/>
                </a:lnTo>
                <a:lnTo>
                  <a:pt x="1169605" y="654000"/>
                </a:lnTo>
                <a:lnTo>
                  <a:pt x="1178173" y="666709"/>
                </a:lnTo>
                <a:lnTo>
                  <a:pt x="1190878" y="675278"/>
                </a:lnTo>
                <a:lnTo>
                  <a:pt x="1206433" y="678419"/>
                </a:lnTo>
                <a:close/>
              </a:path>
              <a:path w="4738370" h="1250950">
                <a:moveTo>
                  <a:pt x="912378" y="680872"/>
                </a:moveTo>
                <a:lnTo>
                  <a:pt x="928879" y="677538"/>
                </a:lnTo>
                <a:lnTo>
                  <a:pt x="942355" y="668447"/>
                </a:lnTo>
                <a:lnTo>
                  <a:pt x="951442" y="654963"/>
                </a:lnTo>
                <a:lnTo>
                  <a:pt x="954774" y="638453"/>
                </a:lnTo>
                <a:lnTo>
                  <a:pt x="951442" y="621943"/>
                </a:lnTo>
                <a:lnTo>
                  <a:pt x="942355" y="608460"/>
                </a:lnTo>
                <a:lnTo>
                  <a:pt x="928879" y="599369"/>
                </a:lnTo>
                <a:lnTo>
                  <a:pt x="912378" y="596036"/>
                </a:lnTo>
                <a:lnTo>
                  <a:pt x="895876" y="599369"/>
                </a:lnTo>
                <a:lnTo>
                  <a:pt x="882400" y="608460"/>
                </a:lnTo>
                <a:lnTo>
                  <a:pt x="873313" y="621943"/>
                </a:lnTo>
                <a:lnTo>
                  <a:pt x="869981" y="638453"/>
                </a:lnTo>
                <a:lnTo>
                  <a:pt x="873313" y="654963"/>
                </a:lnTo>
                <a:lnTo>
                  <a:pt x="882400" y="668447"/>
                </a:lnTo>
                <a:lnTo>
                  <a:pt x="895876" y="677538"/>
                </a:lnTo>
                <a:lnTo>
                  <a:pt x="912378" y="680872"/>
                </a:lnTo>
                <a:close/>
              </a:path>
              <a:path w="4738370" h="1250950">
                <a:moveTo>
                  <a:pt x="618322" y="683325"/>
                </a:moveTo>
                <a:lnTo>
                  <a:pt x="635770" y="679799"/>
                </a:lnTo>
                <a:lnTo>
                  <a:pt x="650017" y="670182"/>
                </a:lnTo>
                <a:lnTo>
                  <a:pt x="659623" y="655919"/>
                </a:lnTo>
                <a:lnTo>
                  <a:pt x="663145" y="638453"/>
                </a:lnTo>
                <a:lnTo>
                  <a:pt x="659623" y="620987"/>
                </a:lnTo>
                <a:lnTo>
                  <a:pt x="650017" y="606725"/>
                </a:lnTo>
                <a:lnTo>
                  <a:pt x="635770" y="597109"/>
                </a:lnTo>
                <a:lnTo>
                  <a:pt x="618322" y="593583"/>
                </a:lnTo>
                <a:lnTo>
                  <a:pt x="600855" y="597109"/>
                </a:lnTo>
                <a:lnTo>
                  <a:pt x="586598" y="606725"/>
                </a:lnTo>
                <a:lnTo>
                  <a:pt x="576989" y="620987"/>
                </a:lnTo>
                <a:lnTo>
                  <a:pt x="573466" y="638453"/>
                </a:lnTo>
                <a:lnTo>
                  <a:pt x="576989" y="655919"/>
                </a:lnTo>
                <a:lnTo>
                  <a:pt x="586598" y="670182"/>
                </a:lnTo>
                <a:lnTo>
                  <a:pt x="600855" y="679799"/>
                </a:lnTo>
                <a:lnTo>
                  <a:pt x="618322" y="683325"/>
                </a:lnTo>
                <a:close/>
              </a:path>
              <a:path w="4738370" h="1250950">
                <a:moveTo>
                  <a:pt x="324266" y="685774"/>
                </a:moveTo>
                <a:lnTo>
                  <a:pt x="342665" y="682056"/>
                </a:lnTo>
                <a:lnTo>
                  <a:pt x="357695" y="671915"/>
                </a:lnTo>
                <a:lnTo>
                  <a:pt x="367831" y="656873"/>
                </a:lnTo>
                <a:lnTo>
                  <a:pt x="371549" y="638453"/>
                </a:lnTo>
                <a:lnTo>
                  <a:pt x="367831" y="620032"/>
                </a:lnTo>
                <a:lnTo>
                  <a:pt x="357695" y="604990"/>
                </a:lnTo>
                <a:lnTo>
                  <a:pt x="342665" y="594849"/>
                </a:lnTo>
                <a:lnTo>
                  <a:pt x="324266" y="591131"/>
                </a:lnTo>
                <a:lnTo>
                  <a:pt x="305848" y="594849"/>
                </a:lnTo>
                <a:lnTo>
                  <a:pt x="290809" y="604990"/>
                </a:lnTo>
                <a:lnTo>
                  <a:pt x="280669" y="620032"/>
                </a:lnTo>
                <a:lnTo>
                  <a:pt x="276951" y="638453"/>
                </a:lnTo>
                <a:lnTo>
                  <a:pt x="280669" y="656873"/>
                </a:lnTo>
                <a:lnTo>
                  <a:pt x="290809" y="671915"/>
                </a:lnTo>
                <a:lnTo>
                  <a:pt x="305848" y="682056"/>
                </a:lnTo>
                <a:lnTo>
                  <a:pt x="324266" y="685774"/>
                </a:lnTo>
                <a:close/>
              </a:path>
              <a:path w="4738370" h="1250950">
                <a:moveTo>
                  <a:pt x="30210" y="688227"/>
                </a:moveTo>
                <a:lnTo>
                  <a:pt x="49575" y="684316"/>
                </a:lnTo>
                <a:lnTo>
                  <a:pt x="65385" y="673650"/>
                </a:lnTo>
                <a:lnTo>
                  <a:pt x="76044" y="657829"/>
                </a:lnTo>
                <a:lnTo>
                  <a:pt x="79952" y="638453"/>
                </a:lnTo>
                <a:lnTo>
                  <a:pt x="76044" y="619076"/>
                </a:lnTo>
                <a:lnTo>
                  <a:pt x="65385" y="603255"/>
                </a:lnTo>
                <a:lnTo>
                  <a:pt x="49575" y="592589"/>
                </a:lnTo>
                <a:lnTo>
                  <a:pt x="30210" y="588678"/>
                </a:lnTo>
                <a:lnTo>
                  <a:pt x="10841" y="592589"/>
                </a:lnTo>
                <a:lnTo>
                  <a:pt x="0" y="599898"/>
                </a:lnTo>
                <a:lnTo>
                  <a:pt x="0" y="677007"/>
                </a:lnTo>
                <a:lnTo>
                  <a:pt x="10841" y="684316"/>
                </a:lnTo>
                <a:lnTo>
                  <a:pt x="30210" y="688227"/>
                </a:lnTo>
                <a:close/>
              </a:path>
              <a:path w="4738370" h="1250950">
                <a:moveTo>
                  <a:pt x="4439692" y="935154"/>
                </a:moveTo>
                <a:lnTo>
                  <a:pt x="4442403" y="935154"/>
                </a:lnTo>
                <a:lnTo>
                  <a:pt x="4443498" y="934059"/>
                </a:lnTo>
                <a:lnTo>
                  <a:pt x="4443498" y="931347"/>
                </a:lnTo>
                <a:lnTo>
                  <a:pt x="4442403" y="930249"/>
                </a:lnTo>
                <a:lnTo>
                  <a:pt x="4439692" y="930249"/>
                </a:lnTo>
                <a:lnTo>
                  <a:pt x="4438596" y="931347"/>
                </a:lnTo>
                <a:lnTo>
                  <a:pt x="4438596" y="934059"/>
                </a:lnTo>
                <a:lnTo>
                  <a:pt x="4439692" y="935154"/>
                </a:lnTo>
                <a:close/>
              </a:path>
              <a:path w="4738370" h="1250950">
                <a:moveTo>
                  <a:pt x="4142937" y="940043"/>
                </a:moveTo>
                <a:lnTo>
                  <a:pt x="4151043" y="940043"/>
                </a:lnTo>
                <a:lnTo>
                  <a:pt x="4154325" y="936758"/>
                </a:lnTo>
                <a:lnTo>
                  <a:pt x="4154325" y="928649"/>
                </a:lnTo>
                <a:lnTo>
                  <a:pt x="4151043" y="925363"/>
                </a:lnTo>
                <a:lnTo>
                  <a:pt x="4142937" y="925363"/>
                </a:lnTo>
                <a:lnTo>
                  <a:pt x="4139655" y="928649"/>
                </a:lnTo>
                <a:lnTo>
                  <a:pt x="4139655" y="936758"/>
                </a:lnTo>
                <a:lnTo>
                  <a:pt x="4142937" y="940043"/>
                </a:lnTo>
                <a:close/>
              </a:path>
              <a:path w="4738370" h="1250950">
                <a:moveTo>
                  <a:pt x="3846186" y="944929"/>
                </a:moveTo>
                <a:lnTo>
                  <a:pt x="3859696" y="944929"/>
                </a:lnTo>
                <a:lnTo>
                  <a:pt x="3865168" y="939453"/>
                </a:lnTo>
                <a:lnTo>
                  <a:pt x="3865168" y="925917"/>
                </a:lnTo>
                <a:lnTo>
                  <a:pt x="3859696" y="920442"/>
                </a:lnTo>
                <a:lnTo>
                  <a:pt x="3846170" y="920442"/>
                </a:lnTo>
                <a:lnTo>
                  <a:pt x="3840697" y="925917"/>
                </a:lnTo>
                <a:lnTo>
                  <a:pt x="3840697" y="939453"/>
                </a:lnTo>
                <a:lnTo>
                  <a:pt x="3846186" y="944929"/>
                </a:lnTo>
                <a:close/>
              </a:path>
              <a:path w="4738370" h="1250950">
                <a:moveTo>
                  <a:pt x="3549875" y="949018"/>
                </a:moveTo>
                <a:lnTo>
                  <a:pt x="3567879" y="949018"/>
                </a:lnTo>
                <a:lnTo>
                  <a:pt x="3575182" y="941709"/>
                </a:lnTo>
                <a:lnTo>
                  <a:pt x="3575182" y="923694"/>
                </a:lnTo>
                <a:lnTo>
                  <a:pt x="3567879" y="916389"/>
                </a:lnTo>
                <a:lnTo>
                  <a:pt x="3549875" y="916389"/>
                </a:lnTo>
                <a:lnTo>
                  <a:pt x="3542573" y="923694"/>
                </a:lnTo>
                <a:lnTo>
                  <a:pt x="3542573" y="941709"/>
                </a:lnTo>
                <a:lnTo>
                  <a:pt x="3549875" y="949018"/>
                </a:lnTo>
                <a:close/>
              </a:path>
              <a:path w="4738370" h="1250950">
                <a:moveTo>
                  <a:pt x="3264820" y="952287"/>
                </a:moveTo>
                <a:lnTo>
                  <a:pt x="3272440" y="950749"/>
                </a:lnTo>
                <a:lnTo>
                  <a:pt x="3278661" y="946553"/>
                </a:lnTo>
                <a:lnTo>
                  <a:pt x="3282854" y="940328"/>
                </a:lnTo>
                <a:lnTo>
                  <a:pt x="3284392" y="932701"/>
                </a:lnTo>
                <a:lnTo>
                  <a:pt x="3282854" y="925077"/>
                </a:lnTo>
                <a:lnTo>
                  <a:pt x="3278661" y="918853"/>
                </a:lnTo>
                <a:lnTo>
                  <a:pt x="3272440" y="914658"/>
                </a:lnTo>
                <a:lnTo>
                  <a:pt x="3264820" y="913120"/>
                </a:lnTo>
                <a:lnTo>
                  <a:pt x="3257199" y="914658"/>
                </a:lnTo>
                <a:lnTo>
                  <a:pt x="3250979" y="918853"/>
                </a:lnTo>
                <a:lnTo>
                  <a:pt x="3246785" y="925077"/>
                </a:lnTo>
                <a:lnTo>
                  <a:pt x="3245248" y="932701"/>
                </a:lnTo>
                <a:lnTo>
                  <a:pt x="3246785" y="940328"/>
                </a:lnTo>
                <a:lnTo>
                  <a:pt x="3250979" y="946553"/>
                </a:lnTo>
                <a:lnTo>
                  <a:pt x="3257199" y="950749"/>
                </a:lnTo>
                <a:lnTo>
                  <a:pt x="3264820" y="952287"/>
                </a:lnTo>
                <a:close/>
              </a:path>
              <a:path w="4738370" h="1250950">
                <a:moveTo>
                  <a:pt x="2970764" y="955553"/>
                </a:moveTo>
                <a:lnTo>
                  <a:pt x="2979653" y="953757"/>
                </a:lnTo>
                <a:lnTo>
                  <a:pt x="2986912" y="948860"/>
                </a:lnTo>
                <a:lnTo>
                  <a:pt x="2991807" y="941596"/>
                </a:lnTo>
                <a:lnTo>
                  <a:pt x="2993602" y="932701"/>
                </a:lnTo>
                <a:lnTo>
                  <a:pt x="2991807" y="923808"/>
                </a:lnTo>
                <a:lnTo>
                  <a:pt x="2986912" y="916545"/>
                </a:lnTo>
                <a:lnTo>
                  <a:pt x="2979653" y="911647"/>
                </a:lnTo>
                <a:lnTo>
                  <a:pt x="2970764" y="909851"/>
                </a:lnTo>
                <a:lnTo>
                  <a:pt x="2961876" y="911647"/>
                </a:lnTo>
                <a:lnTo>
                  <a:pt x="2954616" y="916545"/>
                </a:lnTo>
                <a:lnTo>
                  <a:pt x="2949721" y="923808"/>
                </a:lnTo>
                <a:lnTo>
                  <a:pt x="2947926" y="932701"/>
                </a:lnTo>
                <a:lnTo>
                  <a:pt x="2949721" y="941596"/>
                </a:lnTo>
                <a:lnTo>
                  <a:pt x="2954616" y="948860"/>
                </a:lnTo>
                <a:lnTo>
                  <a:pt x="2961876" y="953757"/>
                </a:lnTo>
                <a:lnTo>
                  <a:pt x="2970764" y="955553"/>
                </a:lnTo>
                <a:close/>
              </a:path>
              <a:path w="4738370" h="1250950">
                <a:moveTo>
                  <a:pt x="2676705" y="958005"/>
                </a:moveTo>
                <a:lnTo>
                  <a:pt x="2686540" y="956017"/>
                </a:lnTo>
                <a:lnTo>
                  <a:pt x="2694574" y="950597"/>
                </a:lnTo>
                <a:lnTo>
                  <a:pt x="2699992" y="942559"/>
                </a:lnTo>
                <a:lnTo>
                  <a:pt x="2701979" y="932718"/>
                </a:lnTo>
                <a:lnTo>
                  <a:pt x="2699992" y="922878"/>
                </a:lnTo>
                <a:lnTo>
                  <a:pt x="2694574" y="914840"/>
                </a:lnTo>
                <a:lnTo>
                  <a:pt x="2686540" y="909419"/>
                </a:lnTo>
                <a:lnTo>
                  <a:pt x="2676705" y="907431"/>
                </a:lnTo>
                <a:lnTo>
                  <a:pt x="2666872" y="909419"/>
                </a:lnTo>
                <a:lnTo>
                  <a:pt x="2658839" y="914840"/>
                </a:lnTo>
                <a:lnTo>
                  <a:pt x="2653421" y="922878"/>
                </a:lnTo>
                <a:lnTo>
                  <a:pt x="2651434" y="932718"/>
                </a:lnTo>
                <a:lnTo>
                  <a:pt x="2653419" y="942559"/>
                </a:lnTo>
                <a:lnTo>
                  <a:pt x="2658833" y="950597"/>
                </a:lnTo>
                <a:lnTo>
                  <a:pt x="2666865" y="956017"/>
                </a:lnTo>
                <a:lnTo>
                  <a:pt x="2676705" y="958005"/>
                </a:lnTo>
                <a:close/>
              </a:path>
              <a:path w="4738370" h="1250950">
                <a:moveTo>
                  <a:pt x="2382649" y="961274"/>
                </a:moveTo>
                <a:lnTo>
                  <a:pt x="2393760" y="959031"/>
                </a:lnTo>
                <a:lnTo>
                  <a:pt x="2402831" y="952912"/>
                </a:lnTo>
                <a:lnTo>
                  <a:pt x="2408947" y="943835"/>
                </a:lnTo>
                <a:lnTo>
                  <a:pt x="2411189" y="932718"/>
                </a:lnTo>
                <a:lnTo>
                  <a:pt x="2408947" y="921601"/>
                </a:lnTo>
                <a:lnTo>
                  <a:pt x="2402831" y="912524"/>
                </a:lnTo>
                <a:lnTo>
                  <a:pt x="2393760" y="906405"/>
                </a:lnTo>
                <a:lnTo>
                  <a:pt x="2382649" y="904162"/>
                </a:lnTo>
                <a:lnTo>
                  <a:pt x="2371539" y="906405"/>
                </a:lnTo>
                <a:lnTo>
                  <a:pt x="2362468" y="912524"/>
                </a:lnTo>
                <a:lnTo>
                  <a:pt x="2356352" y="921601"/>
                </a:lnTo>
                <a:lnTo>
                  <a:pt x="2354110" y="932718"/>
                </a:lnTo>
                <a:lnTo>
                  <a:pt x="2356352" y="943835"/>
                </a:lnTo>
                <a:lnTo>
                  <a:pt x="2362468" y="952912"/>
                </a:lnTo>
                <a:lnTo>
                  <a:pt x="2371539" y="959031"/>
                </a:lnTo>
                <a:lnTo>
                  <a:pt x="2382649" y="961274"/>
                </a:lnTo>
                <a:close/>
              </a:path>
              <a:path w="4738370" h="1250950">
                <a:moveTo>
                  <a:pt x="2088594" y="964547"/>
                </a:moveTo>
                <a:lnTo>
                  <a:pt x="2100972" y="962045"/>
                </a:lnTo>
                <a:lnTo>
                  <a:pt x="2111082" y="955222"/>
                </a:lnTo>
                <a:lnTo>
                  <a:pt x="2117900" y="945104"/>
                </a:lnTo>
                <a:lnTo>
                  <a:pt x="2120400" y="932718"/>
                </a:lnTo>
                <a:lnTo>
                  <a:pt x="2117900" y="920332"/>
                </a:lnTo>
                <a:lnTo>
                  <a:pt x="2111082" y="910216"/>
                </a:lnTo>
                <a:lnTo>
                  <a:pt x="2100972" y="903394"/>
                </a:lnTo>
                <a:lnTo>
                  <a:pt x="2088594" y="900892"/>
                </a:lnTo>
                <a:lnTo>
                  <a:pt x="2076215" y="903394"/>
                </a:lnTo>
                <a:lnTo>
                  <a:pt x="2066104" y="910216"/>
                </a:lnTo>
                <a:lnTo>
                  <a:pt x="2059285" y="920332"/>
                </a:lnTo>
                <a:lnTo>
                  <a:pt x="2056785" y="932718"/>
                </a:lnTo>
                <a:lnTo>
                  <a:pt x="2059285" y="945104"/>
                </a:lnTo>
                <a:lnTo>
                  <a:pt x="2066104" y="955222"/>
                </a:lnTo>
                <a:lnTo>
                  <a:pt x="2076215" y="962045"/>
                </a:lnTo>
                <a:lnTo>
                  <a:pt x="2088594" y="964547"/>
                </a:lnTo>
                <a:close/>
              </a:path>
              <a:path w="4738370" h="1250950">
                <a:moveTo>
                  <a:pt x="1794538" y="966996"/>
                </a:moveTo>
                <a:lnTo>
                  <a:pt x="1807861" y="964302"/>
                </a:lnTo>
                <a:lnTo>
                  <a:pt x="1818745" y="956958"/>
                </a:lnTo>
                <a:lnTo>
                  <a:pt x="1826085" y="946067"/>
                </a:lnTo>
                <a:lnTo>
                  <a:pt x="1828777" y="932734"/>
                </a:lnTo>
                <a:lnTo>
                  <a:pt x="1826085" y="919402"/>
                </a:lnTo>
                <a:lnTo>
                  <a:pt x="1818745" y="908511"/>
                </a:lnTo>
                <a:lnTo>
                  <a:pt x="1807861" y="901166"/>
                </a:lnTo>
                <a:lnTo>
                  <a:pt x="1794538" y="898473"/>
                </a:lnTo>
                <a:lnTo>
                  <a:pt x="1781213" y="901166"/>
                </a:lnTo>
                <a:lnTo>
                  <a:pt x="1770328" y="908511"/>
                </a:lnTo>
                <a:lnTo>
                  <a:pt x="1762988" y="919402"/>
                </a:lnTo>
                <a:lnTo>
                  <a:pt x="1760296" y="932734"/>
                </a:lnTo>
                <a:lnTo>
                  <a:pt x="1762986" y="946067"/>
                </a:lnTo>
                <a:lnTo>
                  <a:pt x="1770322" y="956958"/>
                </a:lnTo>
                <a:lnTo>
                  <a:pt x="1781206" y="964302"/>
                </a:lnTo>
                <a:lnTo>
                  <a:pt x="1794538" y="966996"/>
                </a:lnTo>
                <a:close/>
              </a:path>
              <a:path w="4738370" h="1250950">
                <a:moveTo>
                  <a:pt x="1500489" y="969449"/>
                </a:moveTo>
                <a:lnTo>
                  <a:pt x="1514771" y="966563"/>
                </a:lnTo>
                <a:lnTo>
                  <a:pt x="1526434" y="958693"/>
                </a:lnTo>
                <a:lnTo>
                  <a:pt x="1534297" y="947023"/>
                </a:lnTo>
                <a:lnTo>
                  <a:pt x="1537180" y="932734"/>
                </a:lnTo>
                <a:lnTo>
                  <a:pt x="1534297" y="918446"/>
                </a:lnTo>
                <a:lnTo>
                  <a:pt x="1526434" y="906776"/>
                </a:lnTo>
                <a:lnTo>
                  <a:pt x="1514771" y="898906"/>
                </a:lnTo>
                <a:lnTo>
                  <a:pt x="1500489" y="896020"/>
                </a:lnTo>
                <a:lnTo>
                  <a:pt x="1486207" y="898906"/>
                </a:lnTo>
                <a:lnTo>
                  <a:pt x="1474544" y="906776"/>
                </a:lnTo>
                <a:lnTo>
                  <a:pt x="1466681" y="918446"/>
                </a:lnTo>
                <a:lnTo>
                  <a:pt x="1463798" y="932734"/>
                </a:lnTo>
                <a:lnTo>
                  <a:pt x="1466681" y="947023"/>
                </a:lnTo>
                <a:lnTo>
                  <a:pt x="1474544" y="958693"/>
                </a:lnTo>
                <a:lnTo>
                  <a:pt x="1486207" y="966563"/>
                </a:lnTo>
                <a:lnTo>
                  <a:pt x="1500489" y="969449"/>
                </a:lnTo>
                <a:close/>
              </a:path>
              <a:path w="4738370" h="1250950">
                <a:moveTo>
                  <a:pt x="1206433" y="972718"/>
                </a:moveTo>
                <a:lnTo>
                  <a:pt x="1221983" y="969576"/>
                </a:lnTo>
                <a:lnTo>
                  <a:pt x="1234677" y="961008"/>
                </a:lnTo>
                <a:lnTo>
                  <a:pt x="1243234" y="948298"/>
                </a:lnTo>
                <a:lnTo>
                  <a:pt x="1246371" y="932734"/>
                </a:lnTo>
                <a:lnTo>
                  <a:pt x="1243234" y="917170"/>
                </a:lnTo>
                <a:lnTo>
                  <a:pt x="1234677" y="904461"/>
                </a:lnTo>
                <a:lnTo>
                  <a:pt x="1221983" y="895893"/>
                </a:lnTo>
                <a:lnTo>
                  <a:pt x="1206433" y="892751"/>
                </a:lnTo>
                <a:lnTo>
                  <a:pt x="1190878" y="895893"/>
                </a:lnTo>
                <a:lnTo>
                  <a:pt x="1178173" y="904461"/>
                </a:lnTo>
                <a:lnTo>
                  <a:pt x="1169605" y="917170"/>
                </a:lnTo>
                <a:lnTo>
                  <a:pt x="1166463" y="932734"/>
                </a:lnTo>
                <a:lnTo>
                  <a:pt x="1169605" y="948298"/>
                </a:lnTo>
                <a:lnTo>
                  <a:pt x="1178173" y="961008"/>
                </a:lnTo>
                <a:lnTo>
                  <a:pt x="1190878" y="969576"/>
                </a:lnTo>
                <a:lnTo>
                  <a:pt x="1206433" y="972718"/>
                </a:lnTo>
                <a:close/>
              </a:path>
              <a:path w="4738370" h="1250950">
                <a:moveTo>
                  <a:pt x="912378" y="975170"/>
                </a:moveTo>
                <a:lnTo>
                  <a:pt x="928879" y="971837"/>
                </a:lnTo>
                <a:lnTo>
                  <a:pt x="942355" y="962745"/>
                </a:lnTo>
                <a:lnTo>
                  <a:pt x="951442" y="949261"/>
                </a:lnTo>
                <a:lnTo>
                  <a:pt x="954774" y="932751"/>
                </a:lnTo>
                <a:lnTo>
                  <a:pt x="951442" y="916240"/>
                </a:lnTo>
                <a:lnTo>
                  <a:pt x="942355" y="902757"/>
                </a:lnTo>
                <a:lnTo>
                  <a:pt x="928879" y="893665"/>
                </a:lnTo>
                <a:lnTo>
                  <a:pt x="912378" y="890331"/>
                </a:lnTo>
                <a:lnTo>
                  <a:pt x="895876" y="893665"/>
                </a:lnTo>
                <a:lnTo>
                  <a:pt x="882400" y="902757"/>
                </a:lnTo>
                <a:lnTo>
                  <a:pt x="873313" y="916240"/>
                </a:lnTo>
                <a:lnTo>
                  <a:pt x="869981" y="932751"/>
                </a:lnTo>
                <a:lnTo>
                  <a:pt x="873313" y="949261"/>
                </a:lnTo>
                <a:lnTo>
                  <a:pt x="882400" y="962745"/>
                </a:lnTo>
                <a:lnTo>
                  <a:pt x="895876" y="971837"/>
                </a:lnTo>
                <a:lnTo>
                  <a:pt x="912378" y="975170"/>
                </a:lnTo>
                <a:close/>
              </a:path>
              <a:path w="4738370" h="1250950">
                <a:moveTo>
                  <a:pt x="618322" y="977623"/>
                </a:moveTo>
                <a:lnTo>
                  <a:pt x="635770" y="974097"/>
                </a:lnTo>
                <a:lnTo>
                  <a:pt x="650017" y="964480"/>
                </a:lnTo>
                <a:lnTo>
                  <a:pt x="659623" y="950217"/>
                </a:lnTo>
                <a:lnTo>
                  <a:pt x="663145" y="932751"/>
                </a:lnTo>
                <a:lnTo>
                  <a:pt x="659623" y="915286"/>
                </a:lnTo>
                <a:lnTo>
                  <a:pt x="650017" y="901024"/>
                </a:lnTo>
                <a:lnTo>
                  <a:pt x="635770" y="891408"/>
                </a:lnTo>
                <a:lnTo>
                  <a:pt x="618322" y="887882"/>
                </a:lnTo>
                <a:lnTo>
                  <a:pt x="600855" y="891408"/>
                </a:lnTo>
                <a:lnTo>
                  <a:pt x="586598" y="901024"/>
                </a:lnTo>
                <a:lnTo>
                  <a:pt x="576989" y="915286"/>
                </a:lnTo>
                <a:lnTo>
                  <a:pt x="573466" y="932751"/>
                </a:lnTo>
                <a:lnTo>
                  <a:pt x="576989" y="950217"/>
                </a:lnTo>
                <a:lnTo>
                  <a:pt x="586598" y="964480"/>
                </a:lnTo>
                <a:lnTo>
                  <a:pt x="600855" y="974097"/>
                </a:lnTo>
                <a:lnTo>
                  <a:pt x="618322" y="977623"/>
                </a:lnTo>
                <a:close/>
              </a:path>
              <a:path w="4738370" h="1250950">
                <a:moveTo>
                  <a:pt x="324266" y="980072"/>
                </a:moveTo>
                <a:lnTo>
                  <a:pt x="342665" y="976354"/>
                </a:lnTo>
                <a:lnTo>
                  <a:pt x="357695" y="966214"/>
                </a:lnTo>
                <a:lnTo>
                  <a:pt x="367831" y="951172"/>
                </a:lnTo>
                <a:lnTo>
                  <a:pt x="371549" y="932751"/>
                </a:lnTo>
                <a:lnTo>
                  <a:pt x="367831" y="914330"/>
                </a:lnTo>
                <a:lnTo>
                  <a:pt x="357695" y="899289"/>
                </a:lnTo>
                <a:lnTo>
                  <a:pt x="342665" y="889148"/>
                </a:lnTo>
                <a:lnTo>
                  <a:pt x="324266" y="885429"/>
                </a:lnTo>
                <a:lnTo>
                  <a:pt x="305848" y="889148"/>
                </a:lnTo>
                <a:lnTo>
                  <a:pt x="290809" y="899289"/>
                </a:lnTo>
                <a:lnTo>
                  <a:pt x="280669" y="914330"/>
                </a:lnTo>
                <a:lnTo>
                  <a:pt x="276951" y="932751"/>
                </a:lnTo>
                <a:lnTo>
                  <a:pt x="280669" y="951172"/>
                </a:lnTo>
                <a:lnTo>
                  <a:pt x="290809" y="966214"/>
                </a:lnTo>
                <a:lnTo>
                  <a:pt x="305848" y="976354"/>
                </a:lnTo>
                <a:lnTo>
                  <a:pt x="324266" y="980072"/>
                </a:lnTo>
                <a:close/>
              </a:path>
              <a:path w="4738370" h="1250950">
                <a:moveTo>
                  <a:pt x="30210" y="982525"/>
                </a:moveTo>
                <a:lnTo>
                  <a:pt x="49575" y="978614"/>
                </a:lnTo>
                <a:lnTo>
                  <a:pt x="65385" y="967948"/>
                </a:lnTo>
                <a:lnTo>
                  <a:pt x="76044" y="952127"/>
                </a:lnTo>
                <a:lnTo>
                  <a:pt x="79952" y="932751"/>
                </a:lnTo>
                <a:lnTo>
                  <a:pt x="76044" y="913374"/>
                </a:lnTo>
                <a:lnTo>
                  <a:pt x="65385" y="897553"/>
                </a:lnTo>
                <a:lnTo>
                  <a:pt x="49575" y="886887"/>
                </a:lnTo>
                <a:lnTo>
                  <a:pt x="30210" y="882976"/>
                </a:lnTo>
                <a:lnTo>
                  <a:pt x="10841" y="886887"/>
                </a:lnTo>
                <a:lnTo>
                  <a:pt x="0" y="894196"/>
                </a:lnTo>
                <a:lnTo>
                  <a:pt x="0" y="971305"/>
                </a:lnTo>
                <a:lnTo>
                  <a:pt x="10841" y="978614"/>
                </a:lnTo>
                <a:lnTo>
                  <a:pt x="30210" y="982525"/>
                </a:lnTo>
                <a:close/>
              </a:path>
              <a:path w="4738370" h="1250950">
                <a:moveTo>
                  <a:pt x="3557079" y="1230253"/>
                </a:moveTo>
                <a:lnTo>
                  <a:pt x="3560689" y="1230253"/>
                </a:lnTo>
                <a:lnTo>
                  <a:pt x="3562145" y="1228800"/>
                </a:lnTo>
                <a:lnTo>
                  <a:pt x="3562145" y="1225170"/>
                </a:lnTo>
                <a:lnTo>
                  <a:pt x="3560689" y="1223714"/>
                </a:lnTo>
                <a:lnTo>
                  <a:pt x="3557062" y="1223714"/>
                </a:lnTo>
                <a:lnTo>
                  <a:pt x="3555610" y="1225170"/>
                </a:lnTo>
                <a:lnTo>
                  <a:pt x="3555610" y="1228800"/>
                </a:lnTo>
                <a:lnTo>
                  <a:pt x="3557079" y="1230253"/>
                </a:lnTo>
                <a:close/>
              </a:path>
              <a:path w="4738370" h="1250950">
                <a:moveTo>
                  <a:pt x="3260770" y="1234341"/>
                </a:moveTo>
                <a:lnTo>
                  <a:pt x="3268873" y="1234341"/>
                </a:lnTo>
                <a:lnTo>
                  <a:pt x="3272155" y="1231056"/>
                </a:lnTo>
                <a:lnTo>
                  <a:pt x="3272155" y="1222947"/>
                </a:lnTo>
                <a:lnTo>
                  <a:pt x="3268873" y="1219662"/>
                </a:lnTo>
                <a:lnTo>
                  <a:pt x="3260770" y="1219662"/>
                </a:lnTo>
                <a:lnTo>
                  <a:pt x="3257485" y="1222947"/>
                </a:lnTo>
                <a:lnTo>
                  <a:pt x="3257485" y="1231056"/>
                </a:lnTo>
                <a:lnTo>
                  <a:pt x="3260770" y="1234341"/>
                </a:lnTo>
                <a:close/>
              </a:path>
              <a:path w="4738370" h="1250950">
                <a:moveTo>
                  <a:pt x="2964915" y="1237611"/>
                </a:moveTo>
                <a:lnTo>
                  <a:pt x="2976610" y="1237611"/>
                </a:lnTo>
                <a:lnTo>
                  <a:pt x="2981365" y="1232853"/>
                </a:lnTo>
                <a:lnTo>
                  <a:pt x="2981365" y="1221150"/>
                </a:lnTo>
                <a:lnTo>
                  <a:pt x="2976610" y="1216393"/>
                </a:lnTo>
                <a:lnTo>
                  <a:pt x="2964915" y="1216393"/>
                </a:lnTo>
                <a:lnTo>
                  <a:pt x="2960160" y="1221150"/>
                </a:lnTo>
                <a:lnTo>
                  <a:pt x="2960160" y="1232853"/>
                </a:lnTo>
                <a:lnTo>
                  <a:pt x="2964915" y="1237611"/>
                </a:lnTo>
                <a:close/>
              </a:path>
              <a:path w="4738370" h="1250950">
                <a:moveTo>
                  <a:pt x="2668603" y="1241696"/>
                </a:moveTo>
                <a:lnTo>
                  <a:pt x="2684811" y="1241696"/>
                </a:lnTo>
                <a:lnTo>
                  <a:pt x="2691375" y="1235125"/>
                </a:lnTo>
                <a:lnTo>
                  <a:pt x="2691375" y="1218907"/>
                </a:lnTo>
                <a:lnTo>
                  <a:pt x="2684811" y="1212340"/>
                </a:lnTo>
                <a:lnTo>
                  <a:pt x="2668603" y="1212340"/>
                </a:lnTo>
                <a:lnTo>
                  <a:pt x="2662035" y="1218907"/>
                </a:lnTo>
                <a:lnTo>
                  <a:pt x="2662035" y="1235125"/>
                </a:lnTo>
                <a:lnTo>
                  <a:pt x="2668603" y="1241696"/>
                </a:lnTo>
                <a:close/>
              </a:path>
              <a:path w="4738370" h="1250950">
                <a:moveTo>
                  <a:pt x="2373190" y="1244149"/>
                </a:moveTo>
                <a:lnTo>
                  <a:pt x="2392109" y="1244149"/>
                </a:lnTo>
                <a:lnTo>
                  <a:pt x="2399772" y="1236483"/>
                </a:lnTo>
                <a:lnTo>
                  <a:pt x="2399772" y="1217553"/>
                </a:lnTo>
                <a:lnTo>
                  <a:pt x="2392109" y="1209887"/>
                </a:lnTo>
                <a:lnTo>
                  <a:pt x="2373190" y="1209887"/>
                </a:lnTo>
                <a:lnTo>
                  <a:pt x="2365530" y="1217553"/>
                </a:lnTo>
                <a:lnTo>
                  <a:pt x="2365530" y="1236483"/>
                </a:lnTo>
                <a:lnTo>
                  <a:pt x="2373190" y="1244149"/>
                </a:lnTo>
                <a:close/>
              </a:path>
              <a:path w="4738370" h="1250950">
                <a:moveTo>
                  <a:pt x="2088594" y="1247418"/>
                </a:moveTo>
                <a:lnTo>
                  <a:pt x="2096528" y="1245814"/>
                </a:lnTo>
                <a:lnTo>
                  <a:pt x="2103009" y="1241441"/>
                </a:lnTo>
                <a:lnTo>
                  <a:pt x="2107380" y="1234956"/>
                </a:lnTo>
                <a:lnTo>
                  <a:pt x="2108982" y="1227016"/>
                </a:lnTo>
                <a:lnTo>
                  <a:pt x="2107380" y="1219077"/>
                </a:lnTo>
                <a:lnTo>
                  <a:pt x="2103009" y="1212593"/>
                </a:lnTo>
                <a:lnTo>
                  <a:pt x="2096528" y="1208221"/>
                </a:lnTo>
                <a:lnTo>
                  <a:pt x="2088594" y="1206618"/>
                </a:lnTo>
                <a:lnTo>
                  <a:pt x="2080659" y="1208221"/>
                </a:lnTo>
                <a:lnTo>
                  <a:pt x="2074178" y="1212593"/>
                </a:lnTo>
                <a:lnTo>
                  <a:pt x="2069808" y="1219077"/>
                </a:lnTo>
                <a:lnTo>
                  <a:pt x="2068205" y="1227016"/>
                </a:lnTo>
                <a:lnTo>
                  <a:pt x="2069808" y="1234956"/>
                </a:lnTo>
                <a:lnTo>
                  <a:pt x="2074178" y="1241441"/>
                </a:lnTo>
                <a:lnTo>
                  <a:pt x="2080659" y="1245814"/>
                </a:lnTo>
                <a:lnTo>
                  <a:pt x="2088594" y="1247418"/>
                </a:lnTo>
                <a:close/>
              </a:path>
              <a:path w="4738370" h="1250950">
                <a:moveTo>
                  <a:pt x="1794538" y="1249051"/>
                </a:moveTo>
                <a:lnTo>
                  <a:pt x="1803112" y="1247320"/>
                </a:lnTo>
                <a:lnTo>
                  <a:pt x="1810112" y="1242600"/>
                </a:lnTo>
                <a:lnTo>
                  <a:pt x="1814830" y="1235597"/>
                </a:lnTo>
                <a:lnTo>
                  <a:pt x="1816560" y="1227016"/>
                </a:lnTo>
                <a:lnTo>
                  <a:pt x="1814830" y="1218436"/>
                </a:lnTo>
                <a:lnTo>
                  <a:pt x="1810112" y="1211432"/>
                </a:lnTo>
                <a:lnTo>
                  <a:pt x="1803112" y="1206712"/>
                </a:lnTo>
                <a:lnTo>
                  <a:pt x="1794538" y="1204982"/>
                </a:lnTo>
                <a:lnTo>
                  <a:pt x="1785962" y="1206712"/>
                </a:lnTo>
                <a:lnTo>
                  <a:pt x="1778962" y="1211432"/>
                </a:lnTo>
                <a:lnTo>
                  <a:pt x="1774243" y="1218436"/>
                </a:lnTo>
                <a:lnTo>
                  <a:pt x="1772514" y="1227016"/>
                </a:lnTo>
                <a:lnTo>
                  <a:pt x="1774246" y="1235597"/>
                </a:lnTo>
                <a:lnTo>
                  <a:pt x="1778968" y="1242600"/>
                </a:lnTo>
                <a:lnTo>
                  <a:pt x="1785969" y="1247320"/>
                </a:lnTo>
                <a:lnTo>
                  <a:pt x="1794538" y="1249051"/>
                </a:lnTo>
                <a:close/>
              </a:path>
              <a:path w="4738370" h="1250950">
                <a:moveTo>
                  <a:pt x="1500489" y="1249051"/>
                </a:moveTo>
                <a:lnTo>
                  <a:pt x="1509059" y="1247320"/>
                </a:lnTo>
                <a:lnTo>
                  <a:pt x="1516052" y="1242600"/>
                </a:lnTo>
                <a:lnTo>
                  <a:pt x="1520764" y="1235597"/>
                </a:lnTo>
                <a:lnTo>
                  <a:pt x="1522491" y="1227016"/>
                </a:lnTo>
                <a:lnTo>
                  <a:pt x="1520764" y="1218436"/>
                </a:lnTo>
                <a:lnTo>
                  <a:pt x="1516052" y="1211432"/>
                </a:lnTo>
                <a:lnTo>
                  <a:pt x="1509059" y="1206712"/>
                </a:lnTo>
                <a:lnTo>
                  <a:pt x="1500489" y="1204982"/>
                </a:lnTo>
                <a:lnTo>
                  <a:pt x="1491914" y="1206712"/>
                </a:lnTo>
                <a:lnTo>
                  <a:pt x="1484910" y="1211432"/>
                </a:lnTo>
                <a:lnTo>
                  <a:pt x="1480187" y="1218436"/>
                </a:lnTo>
                <a:lnTo>
                  <a:pt x="1478454" y="1227016"/>
                </a:lnTo>
                <a:lnTo>
                  <a:pt x="1480187" y="1235597"/>
                </a:lnTo>
                <a:lnTo>
                  <a:pt x="1484910" y="1242600"/>
                </a:lnTo>
                <a:lnTo>
                  <a:pt x="1491914" y="1247320"/>
                </a:lnTo>
                <a:lnTo>
                  <a:pt x="1500489" y="1249051"/>
                </a:lnTo>
                <a:close/>
              </a:path>
              <a:path w="4738370" h="1250950">
                <a:moveTo>
                  <a:pt x="1206433" y="1250687"/>
                </a:moveTo>
                <a:lnTo>
                  <a:pt x="1215633" y="1248828"/>
                </a:lnTo>
                <a:lnTo>
                  <a:pt x="1223148" y="1243757"/>
                </a:lnTo>
                <a:lnTo>
                  <a:pt x="1228216" y="1236238"/>
                </a:lnTo>
                <a:lnTo>
                  <a:pt x="1230075" y="1227033"/>
                </a:lnTo>
                <a:lnTo>
                  <a:pt x="1228216" y="1217827"/>
                </a:lnTo>
                <a:lnTo>
                  <a:pt x="1223148" y="1210310"/>
                </a:lnTo>
                <a:lnTo>
                  <a:pt x="1215633" y="1205241"/>
                </a:lnTo>
                <a:lnTo>
                  <a:pt x="1206433" y="1203382"/>
                </a:lnTo>
                <a:lnTo>
                  <a:pt x="1197234" y="1205241"/>
                </a:lnTo>
                <a:lnTo>
                  <a:pt x="1189719" y="1210310"/>
                </a:lnTo>
                <a:lnTo>
                  <a:pt x="1184651" y="1217827"/>
                </a:lnTo>
                <a:lnTo>
                  <a:pt x="1182792" y="1227033"/>
                </a:lnTo>
                <a:lnTo>
                  <a:pt x="1184651" y="1236238"/>
                </a:lnTo>
                <a:lnTo>
                  <a:pt x="1189719" y="1243757"/>
                </a:lnTo>
                <a:lnTo>
                  <a:pt x="1197234" y="1248828"/>
                </a:lnTo>
                <a:lnTo>
                  <a:pt x="1206433" y="1250687"/>
                </a:lnTo>
                <a:close/>
              </a:path>
              <a:path w="4738370" h="1250950">
                <a:moveTo>
                  <a:pt x="912378" y="1249051"/>
                </a:moveTo>
                <a:lnTo>
                  <a:pt x="920947" y="1247320"/>
                </a:lnTo>
                <a:lnTo>
                  <a:pt x="927940" y="1242600"/>
                </a:lnTo>
                <a:lnTo>
                  <a:pt x="932652" y="1235597"/>
                </a:lnTo>
                <a:lnTo>
                  <a:pt x="934379" y="1227016"/>
                </a:lnTo>
                <a:lnTo>
                  <a:pt x="932652" y="1218436"/>
                </a:lnTo>
                <a:lnTo>
                  <a:pt x="927940" y="1211432"/>
                </a:lnTo>
                <a:lnTo>
                  <a:pt x="920947" y="1206712"/>
                </a:lnTo>
                <a:lnTo>
                  <a:pt x="912378" y="1204982"/>
                </a:lnTo>
                <a:lnTo>
                  <a:pt x="903789" y="1206712"/>
                </a:lnTo>
                <a:lnTo>
                  <a:pt x="896786" y="1211432"/>
                </a:lnTo>
                <a:lnTo>
                  <a:pt x="892071" y="1218436"/>
                </a:lnTo>
                <a:lnTo>
                  <a:pt x="890343" y="1227016"/>
                </a:lnTo>
                <a:lnTo>
                  <a:pt x="892075" y="1235597"/>
                </a:lnTo>
                <a:lnTo>
                  <a:pt x="896799" y="1242600"/>
                </a:lnTo>
                <a:lnTo>
                  <a:pt x="903803" y="1247320"/>
                </a:lnTo>
                <a:lnTo>
                  <a:pt x="912378" y="1249051"/>
                </a:lnTo>
                <a:close/>
              </a:path>
              <a:path w="4738370" h="1250950">
                <a:moveTo>
                  <a:pt x="618322" y="1246602"/>
                </a:moveTo>
                <a:lnTo>
                  <a:pt x="625932" y="1245063"/>
                </a:lnTo>
                <a:lnTo>
                  <a:pt x="632155" y="1240867"/>
                </a:lnTo>
                <a:lnTo>
                  <a:pt x="636356" y="1234641"/>
                </a:lnTo>
                <a:lnTo>
                  <a:pt x="637897" y="1227016"/>
                </a:lnTo>
                <a:lnTo>
                  <a:pt x="636356" y="1219392"/>
                </a:lnTo>
                <a:lnTo>
                  <a:pt x="632155" y="1213168"/>
                </a:lnTo>
                <a:lnTo>
                  <a:pt x="625932" y="1208973"/>
                </a:lnTo>
                <a:lnTo>
                  <a:pt x="618322" y="1207435"/>
                </a:lnTo>
                <a:lnTo>
                  <a:pt x="610698" y="1208973"/>
                </a:lnTo>
                <a:lnTo>
                  <a:pt x="604477" y="1213168"/>
                </a:lnTo>
                <a:lnTo>
                  <a:pt x="600284" y="1219392"/>
                </a:lnTo>
                <a:lnTo>
                  <a:pt x="598747" y="1227016"/>
                </a:lnTo>
                <a:lnTo>
                  <a:pt x="600284" y="1234641"/>
                </a:lnTo>
                <a:lnTo>
                  <a:pt x="604477" y="1240867"/>
                </a:lnTo>
                <a:lnTo>
                  <a:pt x="610698" y="1245063"/>
                </a:lnTo>
                <a:lnTo>
                  <a:pt x="618322" y="1246602"/>
                </a:lnTo>
                <a:close/>
              </a:path>
              <a:path w="4738370" h="1250950">
                <a:moveTo>
                  <a:pt x="315708" y="1242513"/>
                </a:moveTo>
                <a:lnTo>
                  <a:pt x="332791" y="1242513"/>
                </a:lnTo>
                <a:lnTo>
                  <a:pt x="339743" y="1235564"/>
                </a:lnTo>
                <a:lnTo>
                  <a:pt x="339743" y="1218468"/>
                </a:lnTo>
                <a:lnTo>
                  <a:pt x="332791" y="1211520"/>
                </a:lnTo>
                <a:lnTo>
                  <a:pt x="315708" y="1211520"/>
                </a:lnTo>
                <a:lnTo>
                  <a:pt x="308757" y="1218468"/>
                </a:lnTo>
                <a:lnTo>
                  <a:pt x="308757" y="1235564"/>
                </a:lnTo>
                <a:lnTo>
                  <a:pt x="315708" y="1242513"/>
                </a:lnTo>
                <a:close/>
              </a:path>
              <a:path w="4738370" h="1250950">
                <a:moveTo>
                  <a:pt x="24800" y="1236811"/>
                </a:moveTo>
                <a:lnTo>
                  <a:pt x="35588" y="1236811"/>
                </a:lnTo>
                <a:lnTo>
                  <a:pt x="39982" y="1232427"/>
                </a:lnTo>
                <a:lnTo>
                  <a:pt x="39982" y="1221606"/>
                </a:lnTo>
                <a:lnTo>
                  <a:pt x="35588" y="1217225"/>
                </a:lnTo>
                <a:lnTo>
                  <a:pt x="24800" y="1217225"/>
                </a:lnTo>
                <a:lnTo>
                  <a:pt x="20406" y="1221606"/>
                </a:lnTo>
                <a:lnTo>
                  <a:pt x="20406" y="1232427"/>
                </a:lnTo>
                <a:lnTo>
                  <a:pt x="24800" y="1236811"/>
                </a:lnTo>
                <a:close/>
              </a:path>
            </a:pathLst>
          </a:custGeom>
          <a:solidFill>
            <a:srgbClr val="FFFFFF"/>
          </a:solidFill>
        </p:spPr>
        <p:txBody>
          <a:bodyPr wrap="square" lIns="0" tIns="0" rIns="0" bIns="0" rtlCol="0"/>
          <a:lstStyle/>
          <a:p>
            <a:endParaRPr lang="pt-BR" noProof="0"/>
          </a:p>
        </p:txBody>
      </p:sp>
      <p:sp>
        <p:nvSpPr>
          <p:cNvPr id="3" name="Slide Number Placeholder 2">
            <a:extLst>
              <a:ext uri="{FF2B5EF4-FFF2-40B4-BE49-F238E27FC236}">
                <a16:creationId xmlns:a16="http://schemas.microsoft.com/office/drawing/2014/main" id="{D7673AF6-DA82-F143-5FA8-DDD129DD1E5D}"/>
              </a:ext>
            </a:extLst>
          </p:cNvPr>
          <p:cNvSpPr>
            <a:spLocks noGrp="1"/>
          </p:cNvSpPr>
          <p:nvPr>
            <p:ph type="sldNum" sz="quarter" idx="7"/>
          </p:nvPr>
        </p:nvSpPr>
        <p:spPr>
          <a:xfrm>
            <a:off x="13707111" y="9233535"/>
            <a:ext cx="4206240" cy="923330"/>
          </a:xfrm>
        </p:spPr>
        <p:txBody>
          <a:bodyPr wrap="square" lIns="0" tIns="0" rIns="0" bIns="0" anchor="t">
            <a:spAutoFit/>
          </a:bodyPr>
          <a:lstStyle/>
          <a:p>
            <a:fld id="{B6F15528-21DE-4FAA-801E-634DDDAF4B2B}" type="slidenum">
              <a:rPr lang="pt-BR" sz="6000" noProof="0" dirty="0">
                <a:solidFill>
                  <a:schemeClr val="bg1"/>
                </a:solidFill>
              </a:rPr>
              <a:t>9</a:t>
            </a:fld>
            <a:endParaRPr lang="pt-BR" sz="6000" noProof="0">
              <a:solidFill>
                <a:schemeClr val="bg1"/>
              </a:solidFill>
            </a:endParaRPr>
          </a:p>
        </p:txBody>
      </p:sp>
      <p:sp>
        <p:nvSpPr>
          <p:cNvPr id="11" name="object 13">
            <a:extLst>
              <a:ext uri="{FF2B5EF4-FFF2-40B4-BE49-F238E27FC236}">
                <a16:creationId xmlns:a16="http://schemas.microsoft.com/office/drawing/2014/main" id="{9829ABCC-D2DA-F9EA-AC4A-297971B700E5}"/>
              </a:ext>
            </a:extLst>
          </p:cNvPr>
          <p:cNvSpPr txBox="1">
            <a:spLocks/>
          </p:cNvSpPr>
          <p:nvPr/>
        </p:nvSpPr>
        <p:spPr>
          <a:xfrm>
            <a:off x="14417113" y="142389"/>
            <a:ext cx="1945818" cy="461665"/>
          </a:xfrm>
          <a:prstGeom prst="rect">
            <a:avLst/>
          </a:prstGeom>
        </p:spPr>
        <p:txBody>
          <a:bodyPr vert="horz" wrap="square" lIns="0" tIns="15240" rIns="0" bIns="0" rtlCol="0" anchor="t">
            <a:spAutoFit/>
          </a:bodyPr>
          <a:lstStyle>
            <a:lvl1pPr>
              <a:defRPr sz="2900" b="0" i="0">
                <a:solidFill>
                  <a:schemeClr val="bg1"/>
                </a:solidFill>
                <a:latin typeface="Verdana"/>
                <a:ea typeface="+mj-ea"/>
                <a:cs typeface="Verdana"/>
              </a:defRPr>
            </a:lvl1pPr>
          </a:lstStyle>
          <a:p>
            <a:pPr marL="19685">
              <a:spcBef>
                <a:spcPts val="120"/>
              </a:spcBef>
              <a:tabLst>
                <a:tab pos="2172970" algn="l"/>
              </a:tabLst>
            </a:pPr>
            <a:r>
              <a:rPr lang="pt-BR" b="1" spc="95" noProof="0">
                <a:solidFill>
                  <a:schemeClr val="tx1"/>
                </a:solidFill>
              </a:rPr>
              <a:t>F I T </a:t>
            </a:r>
            <a:r>
              <a:rPr lang="pt-BR" b="1" spc="95" noProof="0"/>
              <a:t>A I</a:t>
            </a:r>
            <a:endParaRPr lang="pt-BR" b="1" noProof="0">
              <a:ea typeface="Verdana"/>
            </a:endParaRPr>
          </a:p>
        </p:txBody>
      </p:sp>
      <p:sp>
        <p:nvSpPr>
          <p:cNvPr id="15" name="CaixaDeTexto 14">
            <a:extLst>
              <a:ext uri="{FF2B5EF4-FFF2-40B4-BE49-F238E27FC236}">
                <a16:creationId xmlns:a16="http://schemas.microsoft.com/office/drawing/2014/main" id="{8AE9DB31-FA8F-E92C-BDDD-1324A5E219DB}"/>
              </a:ext>
            </a:extLst>
          </p:cNvPr>
          <p:cNvSpPr txBox="1"/>
          <p:nvPr/>
        </p:nvSpPr>
        <p:spPr>
          <a:xfrm>
            <a:off x="5185357" y="3150972"/>
            <a:ext cx="12402356"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pt-BR" sz="2800" b="1" noProof="0">
                <a:solidFill>
                  <a:srgbClr val="E68D19"/>
                </a:solidFill>
                <a:latin typeface="Verdana"/>
                <a:ea typeface="Verdana"/>
              </a:rPr>
              <a:t>Digitalização e IA</a:t>
            </a:r>
            <a:r>
              <a:rPr lang="pt-BR" sz="2800" noProof="0">
                <a:solidFill>
                  <a:srgbClr val="E68D19"/>
                </a:solidFill>
                <a:latin typeface="Verdana"/>
                <a:ea typeface="Verdana"/>
              </a:rPr>
              <a:t>: </a:t>
            </a:r>
            <a:r>
              <a:rPr lang="pt-BR" sz="2800" noProof="0">
                <a:solidFill>
                  <a:schemeClr val="bg1"/>
                </a:solidFill>
                <a:latin typeface="Verdana"/>
                <a:ea typeface="Verdana"/>
              </a:rPr>
              <a:t>A</a:t>
            </a:r>
            <a:r>
              <a:rPr lang="pt-BR" sz="2800">
                <a:solidFill>
                  <a:schemeClr val="bg1"/>
                </a:solidFill>
                <a:latin typeface="Verdana"/>
                <a:ea typeface="Verdana"/>
              </a:rPr>
              <a:t>cademias e apps estão adotando IA para personalização de treinos, </a:t>
            </a:r>
            <a:r>
              <a:rPr lang="pt-BR" sz="2800" err="1">
                <a:solidFill>
                  <a:schemeClr val="bg1"/>
                </a:solidFill>
                <a:latin typeface="Verdana"/>
                <a:ea typeface="Verdana"/>
              </a:rPr>
              <a:t>chatbots</a:t>
            </a:r>
            <a:r>
              <a:rPr lang="pt-BR" sz="2800">
                <a:solidFill>
                  <a:schemeClr val="bg1"/>
                </a:solidFill>
                <a:latin typeface="Verdana"/>
                <a:ea typeface="Verdana"/>
              </a:rPr>
              <a:t>, previsão de evasão e automação na gestão — melhoria de até 40 % na eficiência operacional</a:t>
            </a:r>
            <a:r>
              <a:rPr lang="pt-BR" sz="2800" noProof="0">
                <a:solidFill>
                  <a:schemeClr val="bg1"/>
                </a:solidFill>
                <a:latin typeface="Verdana"/>
                <a:ea typeface="Verdana"/>
              </a:rPr>
              <a:t>.</a:t>
            </a:r>
            <a:endParaRPr lang="pt-BR" sz="2800">
              <a:solidFill>
                <a:schemeClr val="bg1"/>
              </a:solidFill>
              <a:latin typeface="Verdana"/>
              <a:ea typeface="Verdana"/>
            </a:endParaRPr>
          </a:p>
          <a:p>
            <a:pPr algn="just"/>
            <a:endParaRPr lang="pt-BR" sz="2800" b="1" noProof="0">
              <a:solidFill>
                <a:srgbClr val="E68D19"/>
              </a:solidFill>
              <a:latin typeface="Verdana"/>
              <a:ea typeface="Verdana"/>
            </a:endParaRPr>
          </a:p>
          <a:p>
            <a:pPr marL="457200" indent="-457200" algn="just">
              <a:buFont typeface="Arial"/>
              <a:buChar char="•"/>
            </a:pPr>
            <a:r>
              <a:rPr lang="pt-BR" sz="2800" b="1" noProof="0">
                <a:solidFill>
                  <a:srgbClr val="E68D19"/>
                </a:solidFill>
                <a:latin typeface="Verdana"/>
                <a:ea typeface="Verdana"/>
              </a:rPr>
              <a:t>Tendência:</a:t>
            </a:r>
            <a:r>
              <a:rPr lang="pt-BR" sz="2800" noProof="0">
                <a:solidFill>
                  <a:schemeClr val="bg1"/>
                </a:solidFill>
                <a:latin typeface="Verdana"/>
                <a:ea typeface="Verdana"/>
              </a:rPr>
              <a:t> </a:t>
            </a:r>
            <a:r>
              <a:rPr lang="pt-BR" sz="2800">
                <a:solidFill>
                  <a:schemeClr val="bg1"/>
                </a:solidFill>
                <a:latin typeface="Verdana"/>
                <a:ea typeface="Verdana"/>
              </a:rPr>
              <a:t>Apps e </a:t>
            </a:r>
            <a:r>
              <a:rPr lang="pt-BR" sz="2800" err="1">
                <a:solidFill>
                  <a:schemeClr val="bg1"/>
                </a:solidFill>
                <a:latin typeface="Verdana"/>
                <a:ea typeface="Verdana"/>
              </a:rPr>
              <a:t>wearables</a:t>
            </a:r>
            <a:r>
              <a:rPr lang="pt-BR" sz="2800">
                <a:solidFill>
                  <a:schemeClr val="bg1"/>
                </a:solidFill>
                <a:latin typeface="Verdana"/>
                <a:ea typeface="Verdana"/>
              </a:rPr>
              <a:t> estão integrando IA para oferecer </a:t>
            </a:r>
            <a:r>
              <a:rPr lang="pt-BR" sz="2800" b="1">
                <a:solidFill>
                  <a:schemeClr val="bg1"/>
                </a:solidFill>
                <a:latin typeface="Verdana"/>
                <a:ea typeface="Verdana"/>
              </a:rPr>
              <a:t>feedback formativo em tempo real</a:t>
            </a:r>
            <a:r>
              <a:rPr lang="pt-BR" sz="2800">
                <a:solidFill>
                  <a:schemeClr val="bg1"/>
                </a:solidFill>
                <a:latin typeface="Verdana"/>
                <a:ea typeface="Verdana"/>
              </a:rPr>
              <a:t>, ajustando exercícios com base em dados biométricos e postura via computação visual. </a:t>
            </a:r>
            <a:endParaRPr lang="pt-BR" sz="2800" noProof="0">
              <a:solidFill>
                <a:schemeClr val="bg1"/>
              </a:solidFill>
              <a:latin typeface="Verdana"/>
              <a:ea typeface="Verdana"/>
            </a:endParaRPr>
          </a:p>
          <a:p>
            <a:pPr algn="just"/>
            <a:endParaRPr lang="pt-BR" sz="2800">
              <a:solidFill>
                <a:schemeClr val="bg1"/>
              </a:solidFill>
              <a:latin typeface="Verdana"/>
              <a:ea typeface="Verdana"/>
            </a:endParaRPr>
          </a:p>
          <a:p>
            <a:pPr marL="457200" indent="-457200" algn="just">
              <a:buFont typeface="Arial"/>
              <a:buChar char="•"/>
            </a:pPr>
            <a:r>
              <a:rPr lang="pt-BR" sz="2800" b="1">
                <a:solidFill>
                  <a:srgbClr val="E68D19"/>
                </a:solidFill>
                <a:latin typeface="Verdana"/>
                <a:ea typeface="Verdana"/>
              </a:rPr>
              <a:t>Tendência de mercado</a:t>
            </a:r>
            <a:r>
              <a:rPr lang="pt-BR" sz="2800">
                <a:solidFill>
                  <a:srgbClr val="E68D19"/>
                </a:solidFill>
                <a:latin typeface="Verdana"/>
                <a:ea typeface="Verdana"/>
              </a:rPr>
              <a:t>: </a:t>
            </a:r>
            <a:r>
              <a:rPr lang="pt-BR" sz="2800">
                <a:solidFill>
                  <a:schemeClr val="bg1"/>
                </a:solidFill>
                <a:latin typeface="Verdana"/>
                <a:ea typeface="Verdana"/>
              </a:rPr>
              <a:t>Pesquisas acadêmicas recentes, como </a:t>
            </a:r>
            <a:r>
              <a:rPr lang="pt-BR" sz="2800" b="1" err="1">
                <a:solidFill>
                  <a:schemeClr val="bg1"/>
                </a:solidFill>
                <a:latin typeface="Verdana"/>
                <a:ea typeface="Verdana"/>
              </a:rPr>
              <a:t>PosePilot</a:t>
            </a:r>
            <a:r>
              <a:rPr lang="pt-BR" sz="2800" b="1">
                <a:solidFill>
                  <a:schemeClr val="bg1"/>
                </a:solidFill>
                <a:latin typeface="Verdana"/>
                <a:ea typeface="Verdana"/>
              </a:rPr>
              <a:t> (maio/2025)</a:t>
            </a:r>
            <a:r>
              <a:rPr lang="pt-BR" sz="2800">
                <a:solidFill>
                  <a:schemeClr val="bg1"/>
                </a:solidFill>
                <a:latin typeface="Verdana"/>
                <a:ea typeface="Verdana"/>
              </a:rPr>
              <a:t>, demonstram sistemas de IA que corrigem posturas durante exercícios (</a:t>
            </a:r>
            <a:r>
              <a:rPr lang="pt-BR" sz="2800" err="1">
                <a:solidFill>
                  <a:schemeClr val="bg1"/>
                </a:solidFill>
                <a:latin typeface="Verdana"/>
                <a:ea typeface="Verdana"/>
              </a:rPr>
              <a:t>ex</a:t>
            </a:r>
            <a:r>
              <a:rPr lang="pt-BR" sz="2800">
                <a:solidFill>
                  <a:schemeClr val="bg1"/>
                </a:solidFill>
                <a:latin typeface="Verdana"/>
                <a:ea typeface="Verdana"/>
              </a:rPr>
              <a:t>: yoga) em tempo real.</a:t>
            </a:r>
            <a:endParaRPr lang="pt-BR">
              <a:solidFill>
                <a:schemeClr val="bg1"/>
              </a:solidFill>
            </a:endParaRPr>
          </a:p>
          <a:p>
            <a:pPr algn="just"/>
            <a:endParaRPr lang="pt-BR" noProof="0"/>
          </a:p>
        </p:txBody>
      </p:sp>
      <p:pic>
        <p:nvPicPr>
          <p:cNvPr id="8" name="Imagem 7" descr="Celular com tela ligada&#10;&#10;O conteúdo gerado por IA pode estar incorreto.">
            <a:extLst>
              <a:ext uri="{FF2B5EF4-FFF2-40B4-BE49-F238E27FC236}">
                <a16:creationId xmlns:a16="http://schemas.microsoft.com/office/drawing/2014/main" id="{28024773-6F82-B603-93C3-448872C69085}"/>
              </a:ext>
            </a:extLst>
          </p:cNvPr>
          <p:cNvPicPr>
            <a:picLocks noChangeAspect="1"/>
          </p:cNvPicPr>
          <p:nvPr/>
        </p:nvPicPr>
        <p:blipFill>
          <a:blip r:embed="rId2">
            <a:extLst>
              <a:ext uri="{28A0092B-C50C-407E-A947-70E740481C1C}">
                <a14:useLocalDpi xmlns:a14="http://schemas.microsoft.com/office/drawing/2010/main" val="0"/>
              </a:ext>
            </a:extLst>
          </a:blip>
          <a:srcRect b="7631"/>
          <a:stretch>
            <a:fillRect/>
          </a:stretch>
        </p:blipFill>
        <p:spPr>
          <a:xfrm>
            <a:off x="820526" y="3045013"/>
            <a:ext cx="3103091" cy="286627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Imagem 12" descr="Homem andando de skate&#10;&#10;O conteúdo gerado por IA pode estar incorreto.">
            <a:extLst>
              <a:ext uri="{FF2B5EF4-FFF2-40B4-BE49-F238E27FC236}">
                <a16:creationId xmlns:a16="http://schemas.microsoft.com/office/drawing/2014/main" id="{E7A2182C-8B9F-C65D-22D8-48FE04C8A657}"/>
              </a:ext>
            </a:extLst>
          </p:cNvPr>
          <p:cNvPicPr>
            <a:picLocks noChangeAspect="1"/>
          </p:cNvPicPr>
          <p:nvPr/>
        </p:nvPicPr>
        <p:blipFill>
          <a:blip r:embed="rId3">
            <a:extLst>
              <a:ext uri="{28A0092B-C50C-407E-A947-70E740481C1C}">
                <a14:useLocalDpi xmlns:a14="http://schemas.microsoft.com/office/drawing/2010/main" val="0"/>
              </a:ext>
            </a:extLst>
          </a:blip>
          <a:srcRect b="9358"/>
          <a:stretch>
            <a:fillRect/>
          </a:stretch>
        </p:blipFill>
        <p:spPr>
          <a:xfrm>
            <a:off x="1572500" y="6367256"/>
            <a:ext cx="3162209" cy="286627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2924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Personalizar</PresentationFormat>
  <Slides>60</Slides>
  <Notes>0</Notes>
  <HiddenSlides>0</HiddenSlides>
  <ScaleCrop>false</ScaleCrop>
  <HeadingPairs>
    <vt:vector size="4" baseType="variant">
      <vt:variant>
        <vt:lpstr>Tema</vt:lpstr>
      </vt:variant>
      <vt:variant>
        <vt:i4>1</vt:i4>
      </vt:variant>
      <vt:variant>
        <vt:lpstr>Títulos de slides</vt:lpstr>
      </vt:variant>
      <vt:variant>
        <vt:i4>60</vt:i4>
      </vt:variant>
    </vt:vector>
  </HeadingPairs>
  <TitlesOfParts>
    <vt:vector size="61" baseType="lpstr">
      <vt:lpstr>Office Theme</vt:lpstr>
      <vt:lpstr>Apresentação do PowerPoint</vt:lpstr>
      <vt:lpstr>Apresentação do PowerPoint</vt:lpstr>
      <vt:lpstr>Apresentação do PowerPoint</vt:lpstr>
      <vt:lpstr>Nossa Equipe</vt:lpstr>
      <vt:lpstr>Apresentação do PowerPoint</vt:lpstr>
      <vt:lpstr>Apresentação do PowerPoint</vt:lpstr>
      <vt:lpstr>F I T A 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Funcionalidade - Login</vt:lpstr>
      <vt:lpstr>Apresentação do PowerPoint</vt:lpstr>
      <vt:lpstr>Funcionalidade - Cadastro</vt:lpstr>
      <vt:lpstr>Apresentação do PowerPoint</vt:lpstr>
      <vt:lpstr>Funcionalidade – Menu Inicial</vt:lpstr>
      <vt:lpstr>Apresentação do PowerPoint</vt:lpstr>
      <vt:lpstr>Funcionalidade – Dicas do Dia</vt:lpstr>
      <vt:lpstr>Apresentação do PowerPoint</vt:lpstr>
      <vt:lpstr>Apresentação do PowerPoint</vt:lpstr>
      <vt:lpstr>Funcionalidade - Seleção de Exercício</vt:lpstr>
      <vt:lpstr>Apresentação do PowerPoint</vt:lpstr>
      <vt:lpstr>Funcionalidade - Seleção de Exercício</vt:lpstr>
      <vt:lpstr>Apresentação do PowerPoint</vt:lpstr>
      <vt:lpstr>Funcionalidade - Seleção de Exercício</vt:lpstr>
      <vt:lpstr>Apresentação do PowerPoint</vt:lpstr>
      <vt:lpstr>Funcionalidade –  Gerador de Plano Personalizado </vt:lpstr>
      <vt:lpstr>Apresentação do PowerPoint</vt:lpstr>
      <vt:lpstr>Funcionalidade – Histórico de Treinos</vt:lpstr>
      <vt:lpstr>Apresentação do PowerPoint</vt:lpstr>
      <vt:lpstr>Funcionalidade  Análise de Progresso Cárdio</vt:lpstr>
      <vt:lpstr>Funcionalidade  Análise de Progresso Cárdio</vt:lpstr>
      <vt:lpstr>Apresentação do PowerPoint</vt:lpstr>
      <vt:lpstr>Funcionalidade  Análise de Progresso Medidas</vt:lpstr>
      <vt:lpstr>Funcionalidade  Análise de Progresso Medidas</vt:lpstr>
      <vt:lpstr>Apresentação do PowerPoint</vt:lpstr>
      <vt:lpstr>Funcionalidade  Análise de Progresso Peso</vt:lpstr>
      <vt:lpstr>Funcionalidade  Análise de Progresso Peso</vt:lpstr>
      <vt:lpstr>Apresentação do PowerPoint</vt:lpstr>
      <vt:lpstr>Precificação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and White Bold Gym Presentation</dc:title>
  <dc:creator>Hugo Samuel</dc:creator>
  <cp:keywords>DAGrMerxdI0,BAGms_d-9Ow,0</cp:keywords>
  <cp:revision>179</cp:revision>
  <dcterms:created xsi:type="dcterms:W3CDTF">2025-06-23T18:15:48Z</dcterms:created>
  <dcterms:modified xsi:type="dcterms:W3CDTF">2025-07-01T15:16:36Z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2025-06-23T00:00:00Z</vt:filetime>
  </property>
  <property fmtid="{D5CDD505-2E9C-101B-9397-08002B2CF9AE}" pid="3" name="Creator">
    <vt:lpwstr>Canva</vt:lpwstr>
  </property>
  <property fmtid="{D5CDD505-2E9C-101B-9397-08002B2CF9AE}" pid="4" name="LastSaved">
    <vt:filetime>2025-06-23T00:00:00Z</vt:filetime>
  </property>
  <property fmtid="{D5CDD505-2E9C-101B-9397-08002B2CF9AE}" pid="5" name="Producer">
    <vt:lpwstr>Canva</vt:lpwstr>
  </property>
</Properties>
</file>